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51" r:id="rId2"/>
    <p:sldMasterId id="2147483653" r:id="rId3"/>
    <p:sldMasterId id="2147483655" r:id="rId4"/>
    <p:sldMasterId id="2147483657" r:id="rId5"/>
  </p:sldMasterIdLst>
  <p:sldIdLst>
    <p:sldId id="256" r:id="rId6"/>
    <p:sldId id="260" r:id="rId7"/>
    <p:sldId id="263" r:id="rId8"/>
    <p:sldId id="266" r:id="rId9"/>
    <p:sldId id="269" r:id="rId10"/>
  </p:sldIdLst>
  <p:sldSz cx="7556500" cy="10680700"/>
  <p:notesSz cx="7556500" cy="10680700"/>
  <p:custDataLst>
    <p:tags r:id="rId11"/>
  </p:custDataLst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5.xml" /><Relationship Id="rId11" Type="http://schemas.openxmlformats.org/officeDocument/2006/relationships/tags" Target="tags/tag1.xml" /><Relationship Id="rId12" Type="http://schemas.openxmlformats.org/officeDocument/2006/relationships/presProps" Target="presProps.xml" /><Relationship Id="rId13" Type="http://schemas.openxmlformats.org/officeDocument/2006/relationships/viewProps" Target="viewProps.xml" /><Relationship Id="rId14" Type="http://schemas.openxmlformats.org/officeDocument/2006/relationships/theme" Target="theme/theme1.xml" /><Relationship Id="rId15" Type="http://schemas.openxmlformats.org/officeDocument/2006/relationships/tableStyles" Target="tableStyles.xml" /><Relationship Id="rId2" Type="http://schemas.openxmlformats.org/officeDocument/2006/relationships/slideMaster" Target="slideMasters/slideMaster2.xml" /><Relationship Id="rId3" Type="http://schemas.openxmlformats.org/officeDocument/2006/relationships/slideMaster" Target="slideMasters/slideMaster3.xml" /><Relationship Id="rId4" Type="http://schemas.openxmlformats.org/officeDocument/2006/relationships/slideMaster" Target="slideMasters/slideMaster4.xml" /><Relationship Id="rId5" Type="http://schemas.openxmlformats.org/officeDocument/2006/relationships/slideMaster" Target="slideMasters/slideMaster5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heme" Target="../theme/theme2.xml" /></Relationships>
</file>

<file path=ppt/slideMasters/_rels/slideMaster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theme" Target="../theme/theme3.xml" /></Relationships>
</file>

<file path=ppt/slideMasters/_rels/slideMaster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theme" Target="../theme/theme4.xml" /></Relationships>
</file>

<file path=ppt/slideMasters/_rels/slideMaster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theme" Target="../theme/theme5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hyperlink" Target="https://ar.wikipedia.org/w/index.php?title=%D8%AF%D9%88%D8%A7%D9%84(%D8%B9%D9%84%D9%85_%D8%AD%D8%A7%D8%B3%D9%88%D8%A8)&amp;action=edit&amp;redlink=1" TargetMode="External" /><Relationship Id="rId2" Type="http://schemas.openxmlformats.org/officeDocument/2006/relationships/image" Target="../media/image2.jpeg" /><Relationship Id="rId3" Type="http://schemas.openxmlformats.org/officeDocument/2006/relationships/image" Target="../media/image3.jpeg" /><Relationship Id="rId4" Type="http://schemas.openxmlformats.org/officeDocument/2006/relationships/image" Target="../media/image4.jpeg" /><Relationship Id="rId5" Type="http://schemas.openxmlformats.org/officeDocument/2006/relationships/image" Target="../media/image5.jpeg" /><Relationship Id="rId6" Type="http://schemas.openxmlformats.org/officeDocument/2006/relationships/image" Target="../media/image6.jpeg" /><Relationship Id="rId7" Type="http://schemas.openxmlformats.org/officeDocument/2006/relationships/image" Target="../media/image7.jpeg" /><Relationship Id="rId8" Type="http://schemas.openxmlformats.org/officeDocument/2006/relationships/hyperlink" Target="https://ar.wikipedia.org/wiki/%D9%86%D9%85%D8%B7_%D8%A8%D8%B1%D9%85%D8%AC%D8%A9" TargetMode="External" /><Relationship Id="rId9" Type="http://schemas.openxmlformats.org/officeDocument/2006/relationships/hyperlink" Target="https://ar.wikipedia.org/wiki/%D9%83%D8%A7%D8%A6%D9%86_(%D8%B9%D9%84%D9%88%D9%85_%D8%A7%D9%84%D8%AD%D8%A7%D8%B3%D9%88%D8%A8)" TargetMode="Externa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8.jpeg" /><Relationship Id="rId3" Type="http://schemas.openxmlformats.org/officeDocument/2006/relationships/image" Target="../media/image3.jpeg" /><Relationship Id="rId4" Type="http://schemas.openxmlformats.org/officeDocument/2006/relationships/image" Target="../media/image4.jpeg" /><Relationship Id="rId5" Type="http://schemas.openxmlformats.org/officeDocument/2006/relationships/image" Target="../media/image5.jpeg" /><Relationship Id="rId6" Type="http://schemas.openxmlformats.org/officeDocument/2006/relationships/image" Target="../media/image9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0.jpeg" /><Relationship Id="rId3" Type="http://schemas.openxmlformats.org/officeDocument/2006/relationships/image" Target="../media/image3.jpeg" /><Relationship Id="rId4" Type="http://schemas.openxmlformats.org/officeDocument/2006/relationships/image" Target="../media/image5.jpeg" /><Relationship Id="rId5" Type="http://schemas.openxmlformats.org/officeDocument/2006/relationships/image" Target="../media/image11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image" Target="../media/image12.jpeg" /><Relationship Id="rId3" Type="http://schemas.openxmlformats.org/officeDocument/2006/relationships/image" Target="../media/image3.jpeg" /><Relationship Id="rId4" Type="http://schemas.openxmlformats.org/officeDocument/2006/relationships/image" Target="../media/image5.jpeg" /><Relationship Id="rId5" Type="http://schemas.openxmlformats.org/officeDocument/2006/relationships/image" Target="../media/image13.jpeg" /><Relationship Id="rId6" Type="http://schemas.openxmlformats.org/officeDocument/2006/relationships/image" Target="../media/image14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0" name="object 1"/>
          <p:cNvSpPr/>
          <p:nvPr/>
        </p:nvSpPr>
        <p:spPr>
          <a:xfrm>
            <a:off x="0" y="0"/>
            <a:ext cx="7556500" cy="10680699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20851" y="439446"/>
            <a:ext cx="1230545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Assistant Lecturer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292472" y="439446"/>
            <a:ext cx="2868806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university of Diyala</a:t>
            </a:r>
            <a:r>
              <a:rPr sz="11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/College of</a:t>
            </a:r>
            <a:r>
              <a:rPr sz="11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Engineering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54684" y="628422"/>
            <a:ext cx="1154205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 b="1">
                <a:solidFill>
                  <a:srgbClr val="000000"/>
                </a:solidFill>
                <a:latin typeface="Times New Roman"/>
                <a:cs typeface="Times New Roman"/>
              </a:rPr>
              <a:t>Omar A. Imran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955670" y="606693"/>
            <a:ext cx="1112958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7F7F7F"/>
                </a:solidFill>
                <a:latin typeface="Times New Roman"/>
                <a:cs typeface="Times New Roman"/>
              </a:rPr>
              <a:t>Visual Basic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022469" y="628422"/>
            <a:ext cx="1589920" cy="5263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Department</a:t>
            </a:r>
            <a:r>
              <a:rPr sz="11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 spc="-1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1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Chemical</a:t>
            </a:r>
          </a:p>
          <a:p>
            <a:pPr marL="341757" marR="0">
              <a:lnSpc>
                <a:spcPts val="1222"/>
              </a:lnSpc>
              <a:spcBef>
                <a:spcPts val="99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Second Class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29944" y="789966"/>
            <a:ext cx="909015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 b="1">
                <a:solidFill>
                  <a:srgbClr val="000000"/>
                </a:solidFill>
                <a:latin typeface="Times New Roman"/>
                <a:cs typeface="Times New Roman"/>
              </a:rPr>
              <a:t>2018 – 2019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746880" y="9888528"/>
            <a:ext cx="280612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1</a:t>
            </a:r>
          </a:p>
        </p:txBody>
      </p:sp>
      <p:sp>
        <p:nvSpPr>
          <p:cNvPr id="1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object 1"/>
          <p:cNvSpPr/>
          <p:nvPr/>
        </p:nvSpPr>
        <p:spPr>
          <a:xfrm>
            <a:off x="304800" y="293116"/>
            <a:ext cx="6952488" cy="1008400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702563" y="1744218"/>
            <a:ext cx="6158483" cy="127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701040" y="962152"/>
            <a:ext cx="6158483" cy="1270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045895" y="3157981"/>
            <a:ext cx="5358587" cy="4891023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045895" y="3157981"/>
            <a:ext cx="5143194" cy="4891023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720851" y="439446"/>
            <a:ext cx="1230545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Assistant Lecturer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292472" y="439446"/>
            <a:ext cx="2868806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university of Diyala</a:t>
            </a:r>
            <a:r>
              <a:rPr sz="11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/College of</a:t>
            </a:r>
            <a:r>
              <a:rPr sz="11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Engineering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754684" y="628422"/>
            <a:ext cx="1154205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 b="1">
                <a:solidFill>
                  <a:srgbClr val="000000"/>
                </a:solidFill>
                <a:latin typeface="Times New Roman"/>
                <a:cs typeface="Times New Roman"/>
              </a:rPr>
              <a:t>Omar A. Imran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955670" y="606693"/>
            <a:ext cx="1112958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7F7F7F"/>
                </a:solidFill>
                <a:latin typeface="Times New Roman"/>
                <a:cs typeface="Times New Roman"/>
              </a:rPr>
              <a:t>Visual Basic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022469" y="628422"/>
            <a:ext cx="1589920" cy="5263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Department</a:t>
            </a:r>
            <a:r>
              <a:rPr sz="11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 spc="-1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1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Chemical</a:t>
            </a:r>
          </a:p>
          <a:p>
            <a:pPr marL="341757" marR="0">
              <a:lnSpc>
                <a:spcPts val="1222"/>
              </a:lnSpc>
              <a:spcBef>
                <a:spcPts val="99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Second Class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929944" y="789966"/>
            <a:ext cx="909015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 b="1">
                <a:solidFill>
                  <a:srgbClr val="000000"/>
                </a:solidFill>
                <a:latin typeface="Times New Roman"/>
                <a:cs typeface="Times New Roman"/>
              </a:rPr>
              <a:t>2018 – 2019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594225" y="1326075"/>
            <a:ext cx="2734429" cy="8615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883"/>
              </a:lnSpc>
              <a:spcBef>
                <a:spcPct val="0"/>
              </a:spcBef>
              <a:spcAft>
                <a:spcPct val="0"/>
              </a:spcAft>
            </a:pPr>
            <a:r>
              <a:rPr sz="2600" b="1" spc="25">
                <a:solidFill>
                  <a:srgbClr val="17365D"/>
                </a:solidFill>
                <a:latin typeface="SUEURW+Times New Roman,Bold"/>
                <a:cs typeface="SUEURW+Times New Roman,Bold"/>
              </a:rPr>
              <a:t>-:بيسك</a:t>
            </a:r>
            <a:r>
              <a:rPr sz="2600" b="1">
                <a:solidFill>
                  <a:srgbClr val="17365D"/>
                </a:solidFill>
                <a:latin typeface="SUEURW+Times New Roman,Bold"/>
                <a:cs typeface="SUEURW+Times New Roman,Bold"/>
              </a:rPr>
              <a:t> </a:t>
            </a:r>
            <a:r>
              <a:rPr sz="2600" b="1" spc="25">
                <a:solidFill>
                  <a:srgbClr val="17365D"/>
                </a:solidFill>
                <a:latin typeface="SUEURW+Times New Roman,Bold"/>
                <a:cs typeface="SUEURW+Times New Roman,Bold"/>
              </a:rPr>
              <a:t>فيجول</a:t>
            </a:r>
            <a:r>
              <a:rPr sz="2600" b="1" spc="14">
                <a:solidFill>
                  <a:srgbClr val="17365D"/>
                </a:solidFill>
                <a:latin typeface="SUEURW+Times New Roman,Bold"/>
                <a:cs typeface="SUEURW+Times New Roman,Bold"/>
              </a:rPr>
              <a:t> </a:t>
            </a:r>
            <a:r>
              <a:rPr sz="2600" b="1" spc="23">
                <a:solidFill>
                  <a:srgbClr val="17365D"/>
                </a:solidFill>
                <a:latin typeface="SUEURW+Times New Roman,Bold"/>
                <a:cs typeface="SUEURW+Times New Roman,Bold"/>
              </a:rPr>
              <a:t>خꢀتار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69924" y="1948897"/>
            <a:ext cx="6983830" cy="44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امةꢏꢆꢄ</a:t>
            </a:r>
            <a:r>
              <a:rPr sz="1350" spc="57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برمجةꢆꢄ</a:t>
            </a:r>
            <a:r>
              <a:rPr sz="1350" spc="52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غةꢎꢆ</a:t>
            </a:r>
            <a:r>
              <a:rPr sz="1350" spc="55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ةꢌꢎꢂꢎꢆ</a:t>
            </a:r>
            <a:r>
              <a:rPr sz="1350" spc="6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ꢃاꢍꢀخꢄ</a:t>
            </a:r>
            <a:r>
              <a:rPr sz="1350" spc="58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ꢋꢌسꢁ</a:t>
            </a:r>
            <a:r>
              <a:rPr sz="1350" spc="5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،</a:t>
            </a:r>
            <a:r>
              <a:rPr sz="1350" spc="6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ꢊ</a:t>
            </a:r>
            <a:r>
              <a:rPr sz="1350" spc="57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1970</a:t>
            </a:r>
            <a:r>
              <a:rPr sz="1350" spc="46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ꢊعا</a:t>
            </a:r>
            <a:r>
              <a:rPr sz="1350" spc="54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ꢇꢈꢉبꢆꢄ</a:t>
            </a:r>
            <a:r>
              <a:rPr sz="1350" spc="43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غةꢆ</a:t>
            </a:r>
            <a:r>
              <a:rPr sz="1350" spc="54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 spc="-14">
                <a:solidFill>
                  <a:srgbClr val="000000"/>
                </a:solidFill>
                <a:latin typeface="CQGTME+Times New Roman"/>
                <a:cs typeface="CQGTME+Times New Roman"/>
              </a:rPr>
              <a:t>ꢅم</a:t>
            </a:r>
            <a:r>
              <a:rPr sz="1350" spc="8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ꢃꢄإصد</a:t>
            </a:r>
            <a:r>
              <a:rPr sz="1350" spc="5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لꢁأ</a:t>
            </a:r>
            <a:r>
              <a:rPr sz="1350" spc="52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سوفتꢁرꢂماي</a:t>
            </a:r>
            <a:r>
              <a:rPr sz="1350" spc="7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شركة</a:t>
            </a:r>
            <a:r>
              <a:rPr sz="1350" spc="62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جتꢀأن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3316859" y="2244553"/>
            <a:ext cx="4055220" cy="44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برꢀꢏي ꢓسꢔꢄꢁ</a:t>
            </a:r>
            <a:r>
              <a:rPr sz="1350" spc="34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Basic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فظهر ꢑꢄꢃꢄصدꢒꢄ تꢆꢄوꢐꢁ ꢅꢉدئꢀبꢌꢎꢆ ةꢉꢎꢈꢎꢈꢀꢆꢄ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720851" y="2546305"/>
            <a:ext cx="314522" cy="44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(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1249984" y="2546305"/>
            <a:ext cx="314522" cy="44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1737344" y="2535794"/>
            <a:ext cx="998409" cy="467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55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Beginner</a:t>
            </a:r>
            <a:r>
              <a:rPr sz="1350">
                <a:solidFill>
                  <a:srgbClr val="000000"/>
                </a:solidFill>
                <a:latin typeface="Calibri"/>
                <a:cs typeface="Calibri"/>
              </a:rPr>
              <a:t>’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s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2905360" y="2546305"/>
            <a:ext cx="1089476" cy="44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All-Purpose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163930" y="2546305"/>
            <a:ext cx="917349" cy="44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Symbolic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5249554" y="2546305"/>
            <a:ext cx="1003286" cy="44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Instruction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6424335" y="2546305"/>
            <a:ext cx="678034" cy="44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Code)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782116" y="2859735"/>
            <a:ext cx="6964379" cy="5811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18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GW-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،</a:t>
            </a:r>
            <a:r>
              <a:rPr sz="1350" spc="144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ةꢗꢉꢘ</a:t>
            </a:r>
            <a:r>
              <a:rPr sz="1350" spc="15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ꢋف</a:t>
            </a:r>
            <a:r>
              <a:rPr sz="1350" spc="155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ꢖوꢎꢌꢏي</a:t>
            </a:r>
            <a:r>
              <a:rPr sz="1350" spc="159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ꢓهꢎك</a:t>
            </a:r>
            <a:r>
              <a:rPr sz="1350" spc="158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ꢁ</a:t>
            </a:r>
            <a:r>
              <a:rPr sz="1350" spc="147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Dos</a:t>
            </a:r>
            <a:r>
              <a:rPr sz="1350" spc="1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،</a:t>
            </a:r>
            <a:r>
              <a:rPr sz="1350" spc="144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ꢕم</a:t>
            </a:r>
            <a:r>
              <a:rPr sz="1350" spc="17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ꢁ</a:t>
            </a:r>
            <a:r>
              <a:rPr sz="1350" spc="147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)</a:t>
            </a:r>
            <a:r>
              <a:rPr sz="1350" spc="149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900">
                <a:solidFill>
                  <a:srgbClr val="212121"/>
                </a:solidFill>
                <a:latin typeface="HJLWJQ+Arial"/>
                <a:cs typeface="HJLWJQ+Arial"/>
              </a:rPr>
              <a:t>المبتدئين</a:t>
            </a:r>
            <a:r>
              <a:rPr sz="1900" spc="146">
                <a:solidFill>
                  <a:srgbClr val="212121"/>
                </a:solidFill>
                <a:latin typeface="HJLWJQ+Arial"/>
                <a:cs typeface="HJLWJQ+Arial"/>
              </a:rPr>
              <a:t> </a:t>
            </a:r>
            <a:r>
              <a:rPr sz="1900">
                <a:solidFill>
                  <a:srgbClr val="212121"/>
                </a:solidFill>
                <a:latin typeface="HJLWJQ+Arial"/>
                <a:cs typeface="HJLWJQ+Arial"/>
              </a:rPr>
              <a:t>ꢀيꢁتع</a:t>
            </a:r>
            <a:r>
              <a:rPr sz="1900" spc="141">
                <a:solidFill>
                  <a:srgbClr val="212121"/>
                </a:solidFill>
                <a:latin typeface="HJLWJQ+Arial"/>
                <a:cs typeface="HJLWJQ+Arial"/>
              </a:rPr>
              <a:t> </a:t>
            </a:r>
            <a:r>
              <a:rPr sz="1900">
                <a:solidFill>
                  <a:srgbClr val="212121"/>
                </a:solidFill>
                <a:latin typeface="HJLWJQ+Arial"/>
                <a:cs typeface="HJLWJQ+Arial"/>
              </a:rPr>
              <a:t>ꢂرمز</a:t>
            </a:r>
            <a:r>
              <a:rPr sz="1900" spc="148">
                <a:solidFill>
                  <a:srgbClr val="212121"/>
                </a:solidFill>
                <a:latin typeface="HJLWJQ+Arial"/>
                <a:cs typeface="HJLWJQ+Arial"/>
              </a:rPr>
              <a:t> </a:t>
            </a:r>
            <a:r>
              <a:rPr sz="1900">
                <a:solidFill>
                  <a:srgbClr val="212121"/>
                </a:solidFill>
                <a:latin typeface="HJLWJQ+Arial"/>
                <a:cs typeface="HJLWJQ+Arial"/>
              </a:rPr>
              <a:t>كود</a:t>
            </a:r>
            <a:r>
              <a:rPr sz="1900" spc="147">
                <a:solidFill>
                  <a:srgbClr val="212121"/>
                </a:solidFill>
                <a:latin typeface="HJLWJQ+Arial"/>
                <a:cs typeface="HJLWJQ+Arial"/>
              </a:rPr>
              <a:t> </a:t>
            </a:r>
            <a:r>
              <a:rPr sz="1900">
                <a:solidFill>
                  <a:srgbClr val="212121"/>
                </a:solidFill>
                <a:latin typeface="HJLWJQ+Arial"/>
                <a:cs typeface="HJLWJQ+Arial"/>
              </a:rPr>
              <a:t>غراضꢃا</a:t>
            </a:r>
            <a:r>
              <a:rPr sz="1900" spc="146">
                <a:solidFill>
                  <a:srgbClr val="212121"/>
                </a:solidFill>
                <a:latin typeface="HJLWJQ+Arial"/>
                <a:cs typeface="HJLWJQ+Arial"/>
              </a:rPr>
              <a:t> </a:t>
            </a:r>
            <a:r>
              <a:rPr sz="1900">
                <a:solidFill>
                  <a:srgbClr val="212121"/>
                </a:solidFill>
                <a:latin typeface="HJLWJQ+Arial"/>
                <a:cs typeface="HJLWJQ+Arial"/>
              </a:rPr>
              <a:t>ꢄلجمي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782116" y="3270205"/>
            <a:ext cx="6897710" cy="44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ꢑهرꢛ</a:t>
            </a:r>
            <a:r>
              <a:rPr sz="1350" spc="165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زꢁدꢚيꢁ</a:t>
            </a:r>
            <a:r>
              <a:rPr sz="1350" spc="173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ةꢗꢉꢘ</a:t>
            </a:r>
            <a:r>
              <a:rPr sz="1350" spc="177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ꢃاꢙꢀنꢄ</a:t>
            </a:r>
            <a:r>
              <a:rPr sz="1350" spc="17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QBASIC</a:t>
            </a:r>
            <a:r>
              <a:rPr sz="1350" spc="1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ديدꢏꢆꢄ</a:t>
            </a:r>
            <a:r>
              <a:rPr sz="1350" spc="152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أضافتꢁ</a:t>
            </a:r>
            <a:r>
              <a:rPr sz="1350" spc="158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ꢑꢄꢃꢄصدꢒꢄ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BASIC,</a:t>
            </a:r>
            <a:r>
              <a:rPr sz="1350" spc="1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QuickBasic</a:t>
            </a:r>
            <a:r>
              <a:rPr sz="1350" spc="15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50" spc="1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QBasic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720851" y="3566242"/>
            <a:ext cx="7041519" cy="4070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024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r>
              <a:rPr sz="135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ةꢎسه</a:t>
            </a:r>
            <a:r>
              <a:rPr sz="1350" spc="3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ꢁ</a:t>
            </a:r>
            <a:r>
              <a:rPr sz="1350" spc="27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ꢟرꢈي</a:t>
            </a:r>
            <a:r>
              <a:rPr sz="1350" spc="27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ꢇꢈꢉꢘ</a:t>
            </a:r>
            <a:r>
              <a:rPr sz="1350" spc="34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لꢄجوꢉꢞꢘ</a:t>
            </a:r>
            <a:r>
              <a:rPr sz="1350" spc="28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برمجةꢆꢄ</a:t>
            </a:r>
            <a:r>
              <a:rPr sz="1350" spc="17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ꢅم</a:t>
            </a:r>
            <a:r>
              <a:rPr sz="1350" spc="3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تꢎꢏꢝ</a:t>
            </a:r>
            <a:r>
              <a:rPr sz="1350" spc="3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ꢋꢀꢆꢄ</a:t>
            </a:r>
            <a:r>
              <a:rPr sz="1350" spc="2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ꢜائꢛوꢆꢄ</a:t>
            </a:r>
            <a:r>
              <a:rPr sz="1350" spc="15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 spc="-14">
                <a:solidFill>
                  <a:srgbClr val="000000"/>
                </a:solidFill>
                <a:latin typeface="CQGTME+Times New Roman"/>
                <a:cs typeface="CQGTME+Times New Roman"/>
              </a:rPr>
              <a:t>ꢅم</a:t>
            </a:r>
            <a:r>
              <a:rPr sz="1350" spc="44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مرꢄꢁأ</a:t>
            </a:r>
            <a:r>
              <a:rPr sz="1350" spc="17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ꢅم</a:t>
            </a:r>
            <a:r>
              <a:rPr sz="1350" spc="3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رꢉكث</a:t>
            </a:r>
            <a:r>
              <a:rPr sz="1350" spc="37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ꢋꢎع</a:t>
            </a:r>
            <a:r>
              <a:rPr sz="1350" spc="23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ꢑوꢀحꢄ ꢋꢀꢆꢄ</a:t>
            </a:r>
            <a:r>
              <a:rPr sz="1350" spc="17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ꢇꢈꢉꢘ</a:t>
            </a:r>
            <a:r>
              <a:rPr sz="1350" spc="34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لꢄجوꢉف</a:t>
            </a:r>
          </a:p>
          <a:p>
            <a:pPr marL="46024" marR="0">
              <a:lnSpc>
                <a:spcPts val="1501"/>
              </a:lnSpc>
              <a:spcBef>
                <a:spcPts val="826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برمجةꢆꢄ</a:t>
            </a:r>
            <a:r>
              <a:rPr sz="1350" spc="17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ىꢎع</a:t>
            </a:r>
            <a:r>
              <a:rPr sz="1350" spc="23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دꢌꢀꢏꢐ</a:t>
            </a:r>
            <a:r>
              <a:rPr sz="1350" spc="2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ꢋꢀꢆꢄꢁ</a:t>
            </a:r>
            <a:r>
              <a:rPr sz="1350" spc="39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BASIC .</a:t>
            </a:r>
            <a:r>
              <a:rPr sz="135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NET</a:t>
            </a:r>
            <a:r>
              <a:rPr sz="135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Visual</a:t>
            </a:r>
            <a:r>
              <a:rPr sz="1350" spc="39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ꢣꢃطوꢌꢆꢄ</a:t>
            </a:r>
            <a:r>
              <a:rPr sz="1350" spc="2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ةꢢꢈꢚꢆꢄ</a:t>
            </a:r>
            <a:r>
              <a:rPr sz="1350" spc="2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ꢠاꢀنꢡꢘ</a:t>
            </a:r>
            <a:r>
              <a:rPr sz="1350" spc="34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سوفتꢁرꢂماي</a:t>
            </a:r>
            <a:r>
              <a:rPr sz="1350" spc="34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قامت</a:t>
            </a:r>
            <a:r>
              <a:rPr sz="1350" spc="25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2000</a:t>
            </a:r>
            <a:r>
              <a:rPr sz="1350" spc="2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ꢊعا</a:t>
            </a:r>
            <a:r>
              <a:rPr sz="1350" spc="2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ꢋف</a:t>
            </a:r>
          </a:p>
          <a:p>
            <a:pPr marL="381" marR="0">
              <a:lnSpc>
                <a:spcPts val="1501"/>
              </a:lnSpc>
              <a:spcBef>
                <a:spcPts val="874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ꢧꢉفꢁ</a:t>
            </a:r>
            <a:r>
              <a:rPr sz="1350" spc="12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،ꢊدꢨꢀم</a:t>
            </a:r>
            <a:r>
              <a:rPr sz="1350" spc="-25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  <a:hlinkClick r:id="rId8"/>
              </a:rPr>
              <a:t>رمجةꢘ</a:t>
            </a:r>
            <a:r>
              <a:rPr sz="1350" spc="129">
                <a:solidFill>
                  <a:srgbClr val="000000"/>
                </a:solidFill>
                <a:latin typeface="CQGTME+Times New Roman"/>
                <a:cs typeface="CQGTME+Times New Roman"/>
                <a:hlinkClick r:id="rId8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  <a:hlinkClick r:id="rId8"/>
              </a:rPr>
              <a:t>ꢦꢌن</a:t>
            </a:r>
            <a:r>
              <a:rPr sz="1350" spc="-36">
                <a:solidFill>
                  <a:srgbClr val="000000"/>
                </a:solidFill>
                <a:latin typeface="CQGTME+Times New Roman"/>
                <a:cs typeface="CQGTME+Times New Roman"/>
                <a:hlinkClick r:id="rId8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  <a:hlinkClick r:id="rId8"/>
              </a:rPr>
              <a:t>ꢅ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ع</a:t>
            </a:r>
            <a:r>
              <a:rPr sz="1350" spc="114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ꢣꢃعبا</a:t>
            </a:r>
            <a:r>
              <a:rPr sz="1350" spc="12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ꢋꢤꢁ</a:t>
            </a:r>
            <a:r>
              <a:rPr sz="1350" spc="123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.)اصرꢚꢏꢆꢄ</a:t>
            </a:r>
            <a:r>
              <a:rPr sz="1350" spc="112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ꢁأ(</a:t>
            </a:r>
            <a:r>
              <a:rPr sz="1350" spc="12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ꢑاꢚائꢂꢆꢄ</a:t>
            </a:r>
            <a:r>
              <a:rPr sz="1350" spc="112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وꢥن</a:t>
            </a:r>
            <a:r>
              <a:rPr sz="1350" spc="123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هةꢝمو</a:t>
            </a:r>
            <a:r>
              <a:rPr sz="1350" spc="125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رمجةꢘ</a:t>
            </a:r>
            <a:r>
              <a:rPr sz="1350" spc="12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ꢁأ</a:t>
            </a:r>
            <a:r>
              <a:rPr sz="1350" spc="112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ةꢉꢗꢉش</a:t>
            </a:r>
            <a:r>
              <a:rPr sz="1350" spc="119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رمجةꢘ((....ةꢉꢗꢉꢙꢆꢄ</a:t>
            </a:r>
          </a:p>
          <a:p>
            <a:pPr marL="381" marR="0">
              <a:lnSpc>
                <a:spcPts val="1501"/>
              </a:lnSpc>
              <a:spcBef>
                <a:spcPts val="97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ꢑꢄرꢉغꢀꢌꢆꢄ(</a:t>
            </a:r>
            <a:r>
              <a:rPr sz="1350" spc="63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ꢑاناꢉبꢆꢄ</a:t>
            </a:r>
            <a:r>
              <a:rPr sz="1350" spc="6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ꢅم</a:t>
            </a:r>
            <a:r>
              <a:rPr sz="1350" spc="66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)ꢪꢉꢎꢏꢐ(</a:t>
            </a:r>
            <a:r>
              <a:rPr sz="1350" spc="5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مةꢫح</a:t>
            </a:r>
            <a:r>
              <a:rPr sz="1350" spc="43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ꢅع</a:t>
            </a:r>
            <a:r>
              <a:rPr sz="1350" spc="56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ꢣꢃعبا</a:t>
            </a:r>
            <a:r>
              <a:rPr sz="1350" spc="5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ꢅكائ</a:t>
            </a:r>
            <a:r>
              <a:rPr sz="1350" spc="66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 spc="25">
                <a:solidFill>
                  <a:srgbClr val="000000"/>
                </a:solidFill>
                <a:latin typeface="CQGTME+Times New Roman"/>
                <a:cs typeface="CQGTME+Times New Roman"/>
              </a:rPr>
              <a:t>ꢬك</a:t>
            </a:r>
            <a:r>
              <a:rPr sz="1350" spc="27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،</a:t>
            </a:r>
            <a:r>
              <a:rPr sz="1350" spc="-2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(Object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  <a:hlinkClick r:id="rId9"/>
              </a:rPr>
              <a:t>s)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  <a:hlinkClick r:id="rId9"/>
              </a:rPr>
              <a:t>ꢑاꢚائꢂꢆꢄ</a:t>
            </a:r>
            <a:r>
              <a:rPr sz="1350" spc="-36">
                <a:solidFill>
                  <a:srgbClr val="000000"/>
                </a:solidFill>
                <a:latin typeface="CQGTME+Times New Roman"/>
                <a:cs typeface="CQGTME+Times New Roman"/>
                <a:hlinkClick r:id="rId9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  <a:hlinkClick r:id="rId9"/>
              </a:rPr>
              <a:t>ى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ꢌꢈꢐ</a:t>
            </a:r>
            <a:r>
              <a:rPr sz="1350" spc="5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ꢑꢄحدꢁ</a:t>
            </a:r>
            <a:r>
              <a:rPr sz="1350" spc="6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ىꢆإ</a:t>
            </a:r>
            <a:r>
              <a:rPr sz="1350" spc="56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ꢩبرنامꢆꢄ</a:t>
            </a:r>
            <a:r>
              <a:rPr sz="1350" spc="56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ꢓꢈꢨي</a:t>
            </a:r>
          </a:p>
          <a:p>
            <a:pPr marL="381" marR="0">
              <a:lnSpc>
                <a:spcPts val="1501"/>
              </a:lnSpc>
              <a:spcBef>
                <a:spcPts val="920"/>
              </a:spcBef>
              <a:spcAft>
                <a:spcPct val="0"/>
              </a:spcAft>
            </a:pPr>
            <a:r>
              <a:rPr sz="1350" spc="-10">
                <a:solidFill>
                  <a:srgbClr val="000000"/>
                </a:solidFill>
                <a:latin typeface="CQGTME+Times New Roman"/>
                <a:cs typeface="CQGTME+Times New Roman"/>
              </a:rPr>
              <a:t>ꢕم</a:t>
            </a:r>
            <a:r>
              <a:rPr sz="1350" spc="11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طهاꢘꢃꢁ</a:t>
            </a:r>
            <a:r>
              <a:rPr sz="1350" spc="108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ꢑاꢚائꢂꢆꢄ</a:t>
            </a:r>
            <a:r>
              <a:rPr sz="1350" spc="113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ꢊꢄدꢢꢀسꢄ</a:t>
            </a:r>
            <a:r>
              <a:rPr sz="1350" spc="10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سطةꢄوꢘ</a:t>
            </a:r>
            <a:r>
              <a:rPr sz="1350" spc="97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ꢩبرنامꢆꢄ</a:t>
            </a:r>
            <a:r>
              <a:rPr sz="1350" spc="95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اءꢚꢘ</a:t>
            </a:r>
            <a:r>
              <a:rPr sz="1350" spc="98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ꢓꢀيꢁ</a:t>
            </a:r>
            <a:r>
              <a:rPr sz="1350" spc="10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.ꢊꢄدꢢꢀسꢔꢄ</a:t>
            </a:r>
            <a:r>
              <a:rPr sz="1350" spc="10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ꢑهاꢝꢄꢁꢁ</a:t>
            </a:r>
            <a:r>
              <a:rPr sz="1350" spc="11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ꢓꢉظꢚꢀꢆꢄ</a:t>
            </a:r>
            <a:r>
              <a:rPr sz="1350" spc="10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ꢑꢄحدꢁꢁ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  <a:hlinkClick r:id="rId10"/>
              </a:rPr>
              <a:t>لꢄꢁدꢆꢄꢁ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  <a:hlinkClick r:id="rId10"/>
              </a:rPr>
              <a:t>)</a:t>
            </a:r>
            <a:r>
              <a:rPr sz="1350" spc="-31">
                <a:solidFill>
                  <a:srgbClr val="000000"/>
                </a:solidFill>
                <a:latin typeface="Times New Roman"/>
                <a:cs typeface="Times New Roman"/>
                <a:hlinkClick r:id="rId10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  <a:hlinkClick r:id="rId10"/>
              </a:rPr>
              <a:t>ت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ꢘꢄثوꢆꢄꢁ</a:t>
            </a:r>
          </a:p>
          <a:p>
            <a:pPr marL="341680" marR="0">
              <a:lnSpc>
                <a:spcPts val="1501"/>
              </a:lnSpc>
              <a:spcBef>
                <a:spcPts val="972"/>
              </a:spcBef>
              <a:spcAft>
                <a:spcPct val="0"/>
              </a:spcAft>
            </a:pPr>
            <a:r>
              <a:rPr sz="1150">
                <a:solidFill>
                  <a:srgbClr val="252525"/>
                </a:solidFill>
                <a:latin typeface="HJLWJQ+Arial"/>
                <a:cs typeface="HJLWJQ+Arial"/>
              </a:rPr>
              <a:t>))</a:t>
            </a:r>
            <a:r>
              <a:rPr sz="1150">
                <a:solidFill>
                  <a:srgbClr val="252525"/>
                </a:solidFill>
                <a:latin typeface="Arial"/>
                <a:cs typeface="Arial"/>
              </a:rPr>
              <a:t>.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ꢅكائ</a:t>
            </a:r>
            <a:r>
              <a:rPr sz="1350" spc="14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ꢬꢂꢘ اصةꢢꢆꢄ ꢊꢄدꢢꢀسꢔꢄ ꢑهاꢝꢄꢁꢁ ꢩبرنامꢆꢄ ةꢉꢎꢂꢉꢤ ꢊꢄدꢢꢀاسꢘ ةꢉꢝꢃاꢢꢆꢄ ꢩبرنامꢆꢄ هةꢝꢄꢁꢁ ꢭꢏبꢆꢄ هاꢮꢏꢘ</a:t>
            </a:r>
          </a:p>
          <a:p>
            <a:pPr marL="47548" marR="0">
              <a:lnSpc>
                <a:spcPts val="1655"/>
              </a:lnSpc>
              <a:spcBef>
                <a:spcPts val="741"/>
              </a:spcBef>
              <a:spcAft>
                <a:spcPct val="0"/>
              </a:spcAft>
            </a:pPr>
            <a:r>
              <a:rPr sz="1350" spc="-14">
                <a:solidFill>
                  <a:srgbClr val="000000"/>
                </a:solidFill>
                <a:latin typeface="CQGTME+Times New Roman"/>
                <a:cs typeface="CQGTME+Times New Roman"/>
              </a:rPr>
              <a:t>ꢅم</a:t>
            </a:r>
            <a:r>
              <a:rPr sz="1350" spc="56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رمجةꢘ</a:t>
            </a:r>
            <a:r>
              <a:rPr sz="1350" spc="27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غةꢆ</a:t>
            </a:r>
            <a:r>
              <a:rPr sz="1350" spc="3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ꢁ</a:t>
            </a:r>
            <a:r>
              <a:rPr sz="1350" spc="38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طويرꢐ</a:t>
            </a:r>
            <a:r>
              <a:rPr sz="1350" spc="34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ةꢗꢉꢘ</a:t>
            </a:r>
            <a:r>
              <a:rPr sz="1350" spc="44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ꢋꢤ</a:t>
            </a:r>
            <a:r>
              <a:rPr sz="1350" spc="4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ꢇꢈꢉꢘ</a:t>
            </a:r>
            <a:r>
              <a:rPr sz="1350" spc="46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لꢄجوꢉف</a:t>
            </a:r>
            <a:r>
              <a:rPr sz="1350" spc="40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alibri"/>
                <a:cs typeface="Calibri"/>
              </a:rPr>
              <a:t>(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BASIC:</a:t>
            </a:r>
            <a:r>
              <a:rPr sz="135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Visual</a:t>
            </a:r>
            <a:r>
              <a:rPr sz="1350" spc="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يةꢫꢉꢎنجꢒاꢘ</a:t>
            </a:r>
            <a:r>
              <a:rPr sz="1350" spc="46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ꢁꢄ</a:t>
            </a:r>
            <a:r>
              <a:rPr sz="1350" spc="25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ꢋرئꢌꢆꢄ</a:t>
            </a:r>
            <a:r>
              <a:rPr sz="1350" spc="33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ꢇꢈꢉꢘ</a:t>
            </a:r>
            <a:r>
              <a:rPr sz="1350" spc="4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sz="135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50" b="1">
                <a:solidFill>
                  <a:srgbClr val="000000"/>
                </a:solidFill>
                <a:latin typeface="SUEURW+Times New Roman,Bold"/>
                <a:cs typeface="SUEURW+Times New Roman,Bold"/>
              </a:rPr>
              <a:t>بيسك</a:t>
            </a:r>
            <a:r>
              <a:rPr sz="1350" b="1" spc="40">
                <a:solidFill>
                  <a:srgbClr val="000000"/>
                </a:solidFill>
                <a:latin typeface="SUEURW+Times New Roman,Bold"/>
                <a:cs typeface="SUEURW+Times New Roman,Bold"/>
              </a:rPr>
              <a:t> </a:t>
            </a:r>
            <a:r>
              <a:rPr sz="1350" b="1">
                <a:solidFill>
                  <a:srgbClr val="000000"/>
                </a:solidFill>
                <a:latin typeface="SUEURW+Times New Roman,Bold"/>
                <a:cs typeface="SUEURW+Times New Roman,Bold"/>
              </a:rPr>
              <a:t>فيجول</a:t>
            </a:r>
          </a:p>
          <a:p>
            <a:pPr marL="64312" marR="0">
              <a:lnSpc>
                <a:spcPts val="1501"/>
              </a:lnSpc>
              <a:spcBef>
                <a:spcPts val="851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ꢇꢈꢉꢘ</a:t>
            </a:r>
            <a:r>
              <a:rPr sz="1350" spc="175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لꢄجوꢉꢞꢆꢄ</a:t>
            </a:r>
            <a:r>
              <a:rPr sz="1350" spc="15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ꢪاسꢚꢐ</a:t>
            </a:r>
            <a:r>
              <a:rPr sz="1350" spc="162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ةꢉꢗꢉꢙꢆꢄ</a:t>
            </a:r>
            <a:r>
              <a:rPr sz="1350" spc="153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برمجةꢆꢄ</a:t>
            </a:r>
            <a:r>
              <a:rPr sz="1350" spc="147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ꢑغاꢆ</a:t>
            </a:r>
            <a:r>
              <a:rPr sz="1350" spc="15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ꢅꢌض</a:t>
            </a:r>
            <a:r>
              <a:rPr sz="1350" spc="172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ꢜꢚꢍꢐ</a:t>
            </a:r>
            <a:r>
              <a:rPr sz="1350" spc="16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ꢋꢤꢁ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r>
              <a:rPr sz="1350" spc="1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ꢣرꢉهꢙꢆꢄ</a:t>
            </a:r>
            <a:r>
              <a:rPr sz="1350" spc="162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ꢇꢈꢉبꢆꢄ</a:t>
            </a:r>
            <a:r>
              <a:rPr sz="1350" spc="154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غةꢆ</a:t>
            </a:r>
            <a:r>
              <a:rPr sz="1350" spc="15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ىꢆإ</a:t>
            </a:r>
            <a:r>
              <a:rPr sz="1350" spc="149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دꢚꢀꢈꢐ</a:t>
            </a:r>
            <a:r>
              <a:rPr sz="1350" spc="177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سوفتꢁرꢂماي</a:t>
            </a:r>
          </a:p>
          <a:p>
            <a:pPr marL="42976" marR="0">
              <a:lnSpc>
                <a:spcPts val="1501"/>
              </a:lnSpc>
              <a:spcBef>
                <a:spcPts val="828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ꢯꢰؤꢐ</a:t>
            </a:r>
            <a:r>
              <a:rPr sz="1350" spc="2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ꢁ ةꢎسه</a:t>
            </a:r>
            <a:r>
              <a:rPr sz="1350" spc="18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ꢁ ةꢥمري</a:t>
            </a:r>
            <a:r>
              <a:rPr sz="1350" spc="17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 spc="-14">
                <a:solidFill>
                  <a:srgbClr val="000000"/>
                </a:solidFill>
                <a:latin typeface="CQGTME+Times New Roman"/>
                <a:cs typeface="CQGTME+Times New Roman"/>
              </a:rPr>
              <a:t>ꢋꢤ</a:t>
            </a:r>
            <a:r>
              <a:rPr sz="1350" spc="3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ꢁ ꢑاꢘاꢈꢥꢆꢄ</a:t>
            </a:r>
            <a:r>
              <a:rPr sz="1350" spc="1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ꢩمꢄرꢘ</a:t>
            </a:r>
            <a:r>
              <a:rPr sz="1350" spc="14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ꢁ ꢣرꢉغꢍꢆꢄ ꢑركاꢙꢎꢆ ةꢍꢍꢢꢌꢆꢄ ꢑاꢨꢉطبꢀꢆꢄ</a:t>
            </a:r>
            <a:r>
              <a:rPr sz="1350" spc="1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ꢁ ꢑاناꢉꢘ</a:t>
            </a:r>
            <a:r>
              <a:rPr sz="1350" spc="2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عدꢄقو</a:t>
            </a:r>
            <a:r>
              <a:rPr sz="1350" spc="1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ꢑاꢨꢉطبꢐ</a:t>
            </a:r>
          </a:p>
          <a:p>
            <a:pPr marL="55168" marR="0">
              <a:lnSpc>
                <a:spcPts val="1501"/>
              </a:lnSpc>
              <a:spcBef>
                <a:spcPts val="826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ةꢘاꢀك</a:t>
            </a:r>
            <a:r>
              <a:rPr sz="1350" spc="93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اءꢚꢳأ</a:t>
            </a:r>
            <a:r>
              <a:rPr sz="1350" spc="9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ةꢉꢚف</a:t>
            </a:r>
            <a:r>
              <a:rPr sz="1350" spc="95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ꢑاꢘوꢏص</a:t>
            </a:r>
            <a:r>
              <a:rPr sz="1350" spc="92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ꢧꢝꢄيو</a:t>
            </a:r>
            <a:r>
              <a:rPr sz="1350" spc="108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ꢔ</a:t>
            </a:r>
            <a:r>
              <a:rPr sz="1350" spc="103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 spc="-10">
                <a:solidFill>
                  <a:srgbClr val="000000"/>
                </a:solidFill>
                <a:latin typeface="CQGTME+Times New Roman"/>
                <a:cs typeface="CQGTME+Times New Roman"/>
              </a:rPr>
              <a:t>ما</a:t>
            </a:r>
            <a:r>
              <a:rPr sz="1350" spc="112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باꢆفغا</a:t>
            </a:r>
            <a:r>
              <a:rPr sz="1350" spc="95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ةꢎꢂꢙꢌꢆꢄ</a:t>
            </a:r>
            <a:r>
              <a:rPr sz="1350" spc="93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ꢬح</a:t>
            </a:r>
            <a:r>
              <a:rPr sz="1350" spc="10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ىꢎع</a:t>
            </a:r>
            <a:r>
              <a:rPr sz="1350" spc="89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ꢫꢉركꢀꢆاꢘ</a:t>
            </a:r>
            <a:r>
              <a:rPr sz="1350" spc="10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ꢩبرمꢌꢎꢆ</a:t>
            </a:r>
            <a:r>
              <a:rPr sz="1350" spc="93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ꢲꢌꢈꢐ</a:t>
            </a:r>
            <a:r>
              <a:rPr sz="1350" spc="107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أنها</a:t>
            </a:r>
            <a:r>
              <a:rPr sz="1350" spc="93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ىꢆإ</a:t>
            </a:r>
            <a:r>
              <a:rPr sz="1350" spc="88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ضافةꢒاꢘ</a:t>
            </a:r>
            <a:r>
              <a:rPr sz="1350" spc="116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ꢱغرꢆꢄ</a:t>
            </a:r>
          </a:p>
          <a:p>
            <a:pPr marL="61264" marR="0">
              <a:lnSpc>
                <a:spcPts val="1501"/>
              </a:lnSpc>
              <a:spcBef>
                <a:spcPts val="876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ꢬمث</a:t>
            </a:r>
            <a:r>
              <a:rPr sz="1350" spc="165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ةꢆꢴꢄ</a:t>
            </a:r>
            <a:r>
              <a:rPr sz="1350" spc="137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غةꢆ</a:t>
            </a:r>
            <a:r>
              <a:rPr sz="1350" spc="15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ىꢆإ</a:t>
            </a:r>
            <a:r>
              <a:rPr sz="1350" spc="137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ةꢎكام</a:t>
            </a:r>
            <a:r>
              <a:rPr sz="1350" spc="165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هاꢀꢌꢝرꢐ</a:t>
            </a:r>
            <a:r>
              <a:rPr sz="1350" spc="165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ꢓꢀꢐ</a:t>
            </a:r>
            <a:r>
              <a:rPr sz="1350" spc="153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ꢔ</a:t>
            </a:r>
            <a:r>
              <a:rPr sz="1350" spc="15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ꢇꢈꢉꢘ</a:t>
            </a:r>
            <a:r>
              <a:rPr sz="1350" spc="163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لꢄجوꢉꢞꢆꢄ</a:t>
            </a:r>
            <a:r>
              <a:rPr sz="1350" spc="15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ꢩمꢄرꢘ</a:t>
            </a:r>
            <a:r>
              <a:rPr sz="1350" spc="16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ꢖأ</a:t>
            </a:r>
            <a:r>
              <a:rPr sz="1350" spc="152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نذكر</a:t>
            </a:r>
            <a:r>
              <a:rPr sz="1350" spc="162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ꢖأ</a:t>
            </a:r>
            <a:r>
              <a:rPr sz="1350" spc="152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ىꢨꢘ</a:t>
            </a:r>
            <a:r>
              <a:rPr sz="1350" spc="174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ꢅꢂꢆ</a:t>
            </a:r>
            <a:r>
              <a:rPr sz="1350" spc="157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ꢁ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r>
              <a:rPr sz="1350" spc="1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ꢇꢈꢉꢘ</a:t>
            </a:r>
            <a:r>
              <a:rPr sz="1350" spc="163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لꢄجوꢉꢞꢆاꢘ</a:t>
            </a:r>
            <a:r>
              <a:rPr sz="1350" spc="16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ꢩرنامꢘ</a:t>
            </a:r>
          </a:p>
          <a:p>
            <a:pPr marL="0" marR="0">
              <a:lnSpc>
                <a:spcPts val="1501"/>
              </a:lnSpc>
              <a:spcBef>
                <a:spcPts val="838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r>
              <a:rPr sz="1350" spc="3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هاꢌسꢄꢁ</a:t>
            </a:r>
            <a:r>
              <a:rPr sz="1350" spc="303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"Run</a:t>
            </a:r>
            <a:r>
              <a:rPr sz="135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Time library"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ꢵ ىꢌꢈꢐ ꢦꢘꢃ بةꢀꢂم ꢕم</a:t>
            </a:r>
            <a:r>
              <a:rPr sz="1350" spc="14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ꢬꢍꢀي سطىꢁ ꢰكو ىꢆإ</a:t>
            </a:r>
            <a:r>
              <a:rPr sz="1350" spc="-15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ꢓꢝرꢀꢐ اꢌنꢄ ꢁ ꢋꢞꢆدꢆꢄ</a:t>
            </a:r>
            <a:r>
              <a:rPr sz="1350" spc="-2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ꢁأ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++</a:t>
            </a:r>
            <a:r>
              <a:rPr sz="135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ىꢈꢆꢄ</a:t>
            </a:r>
          </a:p>
          <a:p>
            <a:pPr marL="5135626" marR="0">
              <a:lnSpc>
                <a:spcPts val="1501"/>
              </a:lnSpc>
              <a:spcBef>
                <a:spcPts val="826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MSVBMnn.dl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720851" y="7484700"/>
            <a:ext cx="7040887" cy="2240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928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اشةꢙꢆꢄ</a:t>
            </a:r>
            <a:r>
              <a:rPr sz="1350" spc="-2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ꢑꢄꢶ</a:t>
            </a:r>
            <a:r>
              <a:rPr sz="1350" spc="-1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ꢋꢎبꢌسꢔꢄ</a:t>
            </a:r>
            <a:r>
              <a:rPr sz="1350" spc="-28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ꢬمث ꢑغاꢎꢆꢄ</a:t>
            </a:r>
            <a:r>
              <a:rPr sz="1350" spc="-25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ꢭꢏꢘ</a:t>
            </a:r>
            <a:r>
              <a:rPr sz="1350" spc="-15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ꢷꢂꢏꢘ ةꢉسومꢃ</a:t>
            </a:r>
            <a:r>
              <a:rPr sz="1350" spc="-18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هةꢝꢄꢁ</a:t>
            </a:r>
            <a:r>
              <a:rPr sz="1350" spc="-25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ꢋمرئ ꢓꢉꢌꢍꢐ</a:t>
            </a:r>
            <a:r>
              <a:rPr sz="1350" spc="-15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ꢑꢄꢶ</a:t>
            </a:r>
            <a:r>
              <a:rPr sz="1350" spc="-27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غةꢆ</a:t>
            </a:r>
            <a:r>
              <a:rPr sz="1350" spc="-15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ꢋꢤ ꢇꢈꢉꢘ لꢄجوꢉف</a:t>
            </a:r>
            <a:r>
              <a:rPr sz="1350" spc="-25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برمجةꢆꢄ</a:t>
            </a:r>
            <a:r>
              <a:rPr sz="1350" spc="-3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غةꢆ</a:t>
            </a:r>
          </a:p>
          <a:p>
            <a:pPr marL="61264" marR="0">
              <a:lnSpc>
                <a:spcPts val="1501"/>
              </a:lnSpc>
              <a:spcBef>
                <a:spcPts val="826"/>
              </a:spcBef>
              <a:spcAft>
                <a:spcPct val="0"/>
              </a:spcAft>
            </a:pPr>
            <a:r>
              <a:rPr sz="1350" spc="-14">
                <a:solidFill>
                  <a:srgbClr val="000000"/>
                </a:solidFill>
                <a:latin typeface="CQGTME+Times New Roman"/>
                <a:cs typeface="CQGTME+Times New Roman"/>
              </a:rPr>
              <a:t>ꢅم</a:t>
            </a:r>
            <a:r>
              <a:rPr sz="1350" spc="164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ةꢢꢈꢚꢆꢄ</a:t>
            </a:r>
            <a:r>
              <a:rPr sz="1350" spc="137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ꢟذꢤ</a:t>
            </a:r>
            <a:r>
              <a:rPr sz="1350" spc="146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طويرꢐ</a:t>
            </a:r>
            <a:r>
              <a:rPr sz="1350" spc="15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ꢓꢐ</a:t>
            </a:r>
            <a:r>
              <a:rPr sz="1350" spc="15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ꢺꢉطبꢀꢆꢄ</a:t>
            </a:r>
            <a:r>
              <a:rPr sz="1350" spc="139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ةꢎسه</a:t>
            </a:r>
            <a:r>
              <a:rPr sz="1350" spc="146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غةꢆꢁ</a:t>
            </a:r>
            <a:r>
              <a:rPr sz="1350" spc="147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هاꢎخꢄدꢘ</a:t>
            </a:r>
            <a:r>
              <a:rPr sz="1350" spc="152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مرꢄꢁꢔꢄ</a:t>
            </a:r>
            <a:r>
              <a:rPr sz="1350" spc="137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ꢅم</a:t>
            </a:r>
            <a:r>
              <a:rPr sz="1350" spc="15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ديدꢏꢆꢄ</a:t>
            </a:r>
            <a:r>
              <a:rPr sz="1350" spc="152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ىꢎع</a:t>
            </a:r>
            <a:r>
              <a:rPr sz="1350" spc="155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غةꢎꢆꢄ</a:t>
            </a:r>
            <a:r>
              <a:rPr sz="1350" spc="14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ꢟذꢤ</a:t>
            </a:r>
            <a:r>
              <a:rPr sz="1350" spc="146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ꢹوꢀꢥꢐ</a:t>
            </a:r>
            <a:r>
              <a:rPr sz="1350" spc="152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ꢸꢉح</a:t>
            </a:r>
            <a:r>
              <a:rPr sz="1350" spc="147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r>
              <a:rPr sz="1350" spc="1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ءꢄꢰوꢈꢆꢄ</a:t>
            </a:r>
          </a:p>
          <a:p>
            <a:pPr marL="42976" marR="0">
              <a:lnSpc>
                <a:spcPts val="1655"/>
              </a:lnSpc>
              <a:spcBef>
                <a:spcPts val="791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دꢌꢀꢏꢐ</a:t>
            </a:r>
            <a:r>
              <a:rPr sz="1350" spc="1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.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زꢁندꢁ</a:t>
            </a:r>
            <a:r>
              <a:rPr sz="1350" spc="18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ةꢗꢉꢘ</a:t>
            </a:r>
            <a:r>
              <a:rPr sz="1350" spc="2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تꢥꢐ</a:t>
            </a:r>
            <a:r>
              <a:rPr sz="1350" spc="1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ꢬꢌꢏꢐ</a:t>
            </a:r>
            <a:r>
              <a:rPr sz="1350" spc="1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ꢋꢀꢆꢄ ةꢢꢈꢚꢆꢄ ꢟذꢤ ىꢆꢄ</a:t>
            </a:r>
            <a:r>
              <a:rPr sz="1350" spc="288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alibri"/>
                <a:cs typeface="Calibri"/>
              </a:rPr>
              <a:t>DOS</a:t>
            </a:r>
            <a:r>
              <a:rPr sz="1350" spc="14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ةꢗꢉꢘ تꢥꢐ</a:t>
            </a:r>
            <a:r>
              <a:rPr sz="1350" spc="2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ꢬꢌꢏꢐ</a:t>
            </a:r>
            <a:r>
              <a:rPr sz="1350" spc="1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ꢋꢀꢆꢄ</a:t>
            </a:r>
            <a:r>
              <a:rPr sz="1350" spc="304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alibri"/>
                <a:cs typeface="Calibri"/>
              </a:rPr>
              <a:t>Basic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ةꢌديꢨꢆꢄ ةꢢꢈꢚꢆꢄ </a:t>
            </a:r>
            <a:r>
              <a:rPr sz="1350" spc="10">
                <a:solidFill>
                  <a:srgbClr val="000000"/>
                </a:solidFill>
                <a:latin typeface="CQGTME+Times New Roman"/>
                <a:cs typeface="CQGTME+Times New Roman"/>
              </a:rPr>
              <a:t>ꢅع</a:t>
            </a:r>
            <a:r>
              <a:rPr sz="1350" spc="-12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ꢩبرنامꢆꢄ</a:t>
            </a:r>
          </a:p>
          <a:p>
            <a:pPr marL="71932" marR="0">
              <a:lnSpc>
                <a:spcPts val="1501"/>
              </a:lnSpc>
              <a:spcBef>
                <a:spcPts val="804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ىꢎع</a:t>
            </a:r>
            <a:r>
              <a:rPr sz="1350" spc="233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اꢤꢰاꢌꢀعꢄ</a:t>
            </a:r>
            <a:r>
              <a:rPr sz="1350" spc="238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ꢸꢉح</a:t>
            </a:r>
            <a:r>
              <a:rPr sz="1350" spc="248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ꢅم</a:t>
            </a:r>
            <a:r>
              <a:rPr sz="1350" spc="235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ديثةꢥꢆꢄ</a:t>
            </a:r>
            <a:r>
              <a:rPr sz="1350" spc="238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برمجةꢆꢄ</a:t>
            </a:r>
            <a:r>
              <a:rPr sz="1350" spc="232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ꢑغاꢆ</a:t>
            </a:r>
            <a:r>
              <a:rPr sz="1350" spc="239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ꢅم</a:t>
            </a:r>
            <a:r>
              <a:rPr sz="1350" spc="25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ديدꢏꢆꢄ</a:t>
            </a:r>
            <a:r>
              <a:rPr sz="1350" spc="236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ꢧبꢙꢐ</a:t>
            </a:r>
            <a:r>
              <a:rPr sz="1350" spc="234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ꢋفه</a:t>
            </a:r>
            <a:r>
              <a:rPr sz="1350" spc="236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ꢑاꢚائꢂꢆꢄ</a:t>
            </a:r>
            <a:r>
              <a:rPr sz="1350" spc="228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ىꢎع</a:t>
            </a:r>
            <a:r>
              <a:rPr sz="1350" spc="233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هاꢐاꢨꢉطبꢐ</a:t>
            </a:r>
            <a:r>
              <a:rPr sz="1350" spc="25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طويرꢐ</a:t>
            </a:r>
            <a:r>
              <a:rPr sz="1350" spc="239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 spc="10">
                <a:solidFill>
                  <a:srgbClr val="000000"/>
                </a:solidFill>
                <a:latin typeface="CQGTME+Times New Roman"/>
                <a:cs typeface="CQGTME+Times New Roman"/>
              </a:rPr>
              <a:t>ꢋف</a:t>
            </a:r>
            <a:r>
              <a:rPr sz="1350" spc="229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غةꢎꢆꢄ</a:t>
            </a:r>
          </a:p>
          <a:p>
            <a:pPr marL="0" marR="0">
              <a:lnSpc>
                <a:spcPts val="1501"/>
              </a:lnSpc>
              <a:spcBef>
                <a:spcPts val="876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r>
              <a:rPr sz="135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ꢻدꢥꢆꢄ</a:t>
            </a:r>
            <a:r>
              <a:rPr sz="1350" spc="17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ىꢎع</a:t>
            </a:r>
            <a:r>
              <a:rPr sz="1350" spc="18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ꢄꢰاꢌꢀعꢄ</a:t>
            </a:r>
            <a:r>
              <a:rPr sz="1350" spc="33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ءꢄرꢝꢄ</a:t>
            </a:r>
            <a:r>
              <a:rPr sz="1350" spc="17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ꢁꢄ</a:t>
            </a:r>
            <a:r>
              <a:rPr sz="1350" spc="25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ꢖꢄرꢀقꢄ</a:t>
            </a:r>
            <a:r>
              <a:rPr sz="1350" spc="17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ꢹꢄ</a:t>
            </a:r>
            <a:r>
              <a:rPr sz="1350" spc="28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دعاءꢀسꢄ</a:t>
            </a:r>
            <a:r>
              <a:rPr sz="1350" spc="2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ىꢎع</a:t>
            </a:r>
            <a:r>
              <a:rPr sz="1350" spc="2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ꢣꢃدꢨꢆꢄ</a:t>
            </a:r>
            <a:r>
              <a:rPr sz="1350" spc="25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غةꢎꢆꢄ</a:t>
            </a:r>
            <a:r>
              <a:rPr sz="1350" spc="18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ꢟذꢤ</a:t>
            </a:r>
            <a:r>
              <a:rPr sz="1350" spc="25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ꢋف</a:t>
            </a:r>
            <a:r>
              <a:rPr sz="1350" spc="36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ةꢉꢂꢉامꢚديꢆꢄ</a:t>
            </a:r>
            <a:r>
              <a:rPr sz="1350" spc="36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ꢋꢚꢏꢐ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r>
              <a:rPr sz="1350" spc="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ꢻꢄحدꢔꢄ</a:t>
            </a:r>
            <a:r>
              <a:rPr sz="1350" spc="3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ꢁ</a:t>
            </a:r>
            <a:r>
              <a:rPr sz="1350" spc="27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ةꢉꢂꢉامꢚديꢆꢄ</a:t>
            </a:r>
          </a:p>
          <a:p>
            <a:pPr marL="41452" marR="0">
              <a:lnSpc>
                <a:spcPts val="1501"/>
              </a:lnSpc>
              <a:spcBef>
                <a:spcPts val="826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وحةꢆ</a:t>
            </a:r>
            <a:r>
              <a:rPr sz="1350" spc="-15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ꢃꢄꢃزꢄ</a:t>
            </a:r>
            <a:r>
              <a:rPr sz="1350" spc="-18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حدꢄ</a:t>
            </a:r>
            <a:r>
              <a:rPr sz="1350" spc="-1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ىꢎع</a:t>
            </a:r>
            <a:r>
              <a:rPr sz="1350" spc="-18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ꢦغꢮꢆꢄ</a:t>
            </a:r>
            <a:r>
              <a:rPr sz="1350" spc="-1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ꢁꢄ</a:t>
            </a:r>
            <a:r>
              <a:rPr sz="1350" spc="-2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ꢣꢃاꢞꢆꢄ</a:t>
            </a:r>
            <a:r>
              <a:rPr sz="1350" spc="-18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ꢃꢫꢘ ꢦغꢮꢆꢄ</a:t>
            </a:r>
            <a:r>
              <a:rPr sz="1350" spc="-15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ꢬمث ꢺꢉطبꢀꢆꢄ</a:t>
            </a:r>
            <a:r>
              <a:rPr sz="1350" spc="-14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ىꢎع</a:t>
            </a:r>
            <a:r>
              <a:rPr sz="1350" spc="-18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ꢺꢉطبꢀꢆꢄ</a:t>
            </a:r>
            <a:r>
              <a:rPr sz="1350" spc="-14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ꢊدꢢꢀꢈم هاꢘ ꢊوꢨي ةꢉꢎꢌع</a:t>
            </a:r>
            <a:r>
              <a:rPr sz="1350" spc="-11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ꢹꢄ</a:t>
            </a:r>
            <a:r>
              <a:rPr sz="1350" spc="-18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وꢤ</a:t>
            </a:r>
            <a:r>
              <a:rPr sz="1350" spc="-14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ꢻدꢥꢆꢄ</a:t>
            </a:r>
          </a:p>
          <a:p>
            <a:pPr marL="4501641" marR="0">
              <a:lnSpc>
                <a:spcPts val="1501"/>
              </a:lnSpc>
              <a:spcBef>
                <a:spcPts val="825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ꢠꢶوꢌن ꢬꢉꢌꢥꢐ ىꢀح</a:t>
            </a:r>
            <a:r>
              <a:rPr sz="1350" spc="20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ꢁꢄ</a:t>
            </a:r>
            <a:r>
              <a:rPr sz="1350" spc="14">
                <a:solidFill>
                  <a:srgbClr val="000000"/>
                </a:solidFill>
                <a:latin typeface="CQGTME+Times New Roman"/>
                <a:cs typeface="CQGTME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QGTME+Times New Roman"/>
                <a:cs typeface="CQGTME+Times New Roman"/>
              </a:rPr>
              <a:t>ꢲꢉꢐاꢞꢌꢆꢄ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3746880" y="9888528"/>
            <a:ext cx="280612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2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object 1"/>
          <p:cNvSpPr/>
          <p:nvPr/>
        </p:nvSpPr>
        <p:spPr>
          <a:xfrm>
            <a:off x="304800" y="293116"/>
            <a:ext cx="6952488" cy="1008400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702563" y="1800605"/>
            <a:ext cx="6158483" cy="127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701040" y="962152"/>
            <a:ext cx="6158483" cy="1270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702563" y="3157981"/>
            <a:ext cx="6158483" cy="4891023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720851" y="439446"/>
            <a:ext cx="1230545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Assistant Lecturer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292472" y="439446"/>
            <a:ext cx="2868806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university of Diyala</a:t>
            </a:r>
            <a:r>
              <a:rPr sz="11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/College of</a:t>
            </a:r>
            <a:r>
              <a:rPr sz="11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Engineering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54684" y="628422"/>
            <a:ext cx="1154205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 b="1">
                <a:solidFill>
                  <a:srgbClr val="000000"/>
                </a:solidFill>
                <a:latin typeface="Times New Roman"/>
                <a:cs typeface="Times New Roman"/>
              </a:rPr>
              <a:t>Omar A. Imran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955670" y="606693"/>
            <a:ext cx="1112958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7F7F7F"/>
                </a:solidFill>
                <a:latin typeface="Times New Roman"/>
                <a:cs typeface="Times New Roman"/>
              </a:rPr>
              <a:t>Visual Basic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022469" y="628422"/>
            <a:ext cx="1589920" cy="5263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Department</a:t>
            </a:r>
            <a:r>
              <a:rPr sz="11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 spc="-1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1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Chemical</a:t>
            </a:r>
          </a:p>
          <a:p>
            <a:pPr marL="341757" marR="0">
              <a:lnSpc>
                <a:spcPts val="1222"/>
              </a:lnSpc>
              <a:spcBef>
                <a:spcPts val="99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Second Class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929944" y="789966"/>
            <a:ext cx="909015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 b="1">
                <a:solidFill>
                  <a:srgbClr val="000000"/>
                </a:solidFill>
                <a:latin typeface="Times New Roman"/>
                <a:cs typeface="Times New Roman"/>
              </a:rPr>
              <a:t>2018 – 2019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418965" y="1324551"/>
            <a:ext cx="2908696" cy="8615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883"/>
              </a:lnSpc>
              <a:spcBef>
                <a:spcPct val="0"/>
              </a:spcBef>
              <a:spcAft>
                <a:spcPct val="0"/>
              </a:spcAft>
            </a:pPr>
            <a:r>
              <a:rPr sz="2600" spc="25">
                <a:solidFill>
                  <a:srgbClr val="17365D"/>
                </a:solidFill>
                <a:latin typeface="SBBPLB+Times New Roman"/>
                <a:cs typeface="SBBPLB+Times New Roman"/>
              </a:rPr>
              <a:t>-:بيسك</a:t>
            </a:r>
            <a:r>
              <a:rPr sz="2600" spc="15">
                <a:solidFill>
                  <a:srgbClr val="17365D"/>
                </a:solidFill>
                <a:latin typeface="SBBPLB+Times New Roman"/>
                <a:cs typeface="SBBPLB+Times New Roman"/>
              </a:rPr>
              <a:t> </a:t>
            </a:r>
            <a:r>
              <a:rPr sz="2600" spc="18">
                <a:solidFill>
                  <a:srgbClr val="17365D"/>
                </a:solidFill>
                <a:latin typeface="SBBPLB+Times New Roman"/>
                <a:cs typeface="SBBPLB+Times New Roman"/>
              </a:rPr>
              <a:t>فيجول</a:t>
            </a:r>
            <a:r>
              <a:rPr sz="2600" spc="20">
                <a:solidFill>
                  <a:srgbClr val="17365D"/>
                </a:solidFill>
                <a:latin typeface="SBBPLB+Times New Roman"/>
                <a:cs typeface="SBBPLB+Times New Roman"/>
              </a:rPr>
              <a:t> </a:t>
            </a:r>
            <a:r>
              <a:rPr sz="2600" spc="25">
                <a:solidFill>
                  <a:srgbClr val="17365D"/>
                </a:solidFill>
                <a:latin typeface="SBBPLB+Times New Roman"/>
                <a:cs typeface="SBBPLB+Times New Roman"/>
              </a:rPr>
              <a:t>ميزاتꢀ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094353" y="2005285"/>
            <a:ext cx="2896610" cy="44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ꢊꢄدꢋꢅꢄ تꢆيقꢈطꢉ ءꢆنشꢇ عةꢅرꢃ ꢄ ةꢂهꢃ غةꢁ</a:t>
            </a:r>
            <a:r>
              <a:rPr sz="1350" spc="450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 spc="-14">
                <a:solidFill>
                  <a:srgbClr val="000000"/>
                </a:solidFill>
                <a:latin typeface="SBBPLB+Times New Roman"/>
                <a:cs typeface="SBBPLB+Times New Roman"/>
              </a:rPr>
              <a:t>.1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762121" y="2300941"/>
            <a:ext cx="3278676" cy="44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 spc="1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ꢑꢀꢆꢓ</a:t>
            </a:r>
            <a:r>
              <a:rPr sz="1350" spc="12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ꢑꢒبش ꢐيꢁ كꢁذ ꢏأ </a:t>
            </a:r>
            <a:r>
              <a:rPr sz="1350" spc="10">
                <a:solidFill>
                  <a:srgbClr val="000000"/>
                </a:solidFill>
                <a:latin typeface="SBBPLB+Times New Roman"/>
                <a:cs typeface="SBBPLB+Times New Roman"/>
              </a:rPr>
              <a:t>ꢎا</a:t>
            </a:r>
            <a:r>
              <a:rPr sz="1350" spc="-15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شيئيةꢁا جةꢀرꢈꢁا ꢌꢍدꢉ</a:t>
            </a:r>
            <a:r>
              <a:rPr sz="1350" spc="461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 spc="-14">
                <a:solidFill>
                  <a:srgbClr val="000000"/>
                </a:solidFill>
                <a:latin typeface="SBBPLB+Times New Roman"/>
                <a:cs typeface="SBBPLB+Times New Roman"/>
              </a:rPr>
              <a:t>.2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1460246" y="2596597"/>
            <a:ext cx="5925832" cy="7450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ꢑشغيꢘꢁا ꢛꢜ ꢄ لꢚخ ꢙربꢁا ةꢈꢘꢒꢀ</a:t>
            </a:r>
            <a:r>
              <a:rPr sz="1350" spc="10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ىꢂꢍ ꢆꢖꢗꢆمꢘꢍꢎ عةꢅرꢃ ꢄ ةꢂهꢃ بيسك يجوالꢕꢁا ꢔꢀبرا جربةꢉ</a:t>
            </a:r>
            <a:r>
              <a:rPr sz="1350" spc="459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 spc="-14">
                <a:solidFill>
                  <a:srgbClr val="000000"/>
                </a:solidFill>
                <a:latin typeface="SBBPLB+Times New Roman"/>
                <a:cs typeface="SBBPLB+Times New Roman"/>
              </a:rPr>
              <a:t>.3</a:t>
            </a:r>
          </a:p>
          <a:p>
            <a:pPr marL="3036442" marR="0">
              <a:lnSpc>
                <a:spcPts val="1501"/>
              </a:lnSpc>
              <a:spcBef>
                <a:spcPts val="838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يةꢋꢝꢆꢓ</a:t>
            </a:r>
            <a:r>
              <a:rPr sz="1350" spc="10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غةꢁ بيسك</a:t>
            </a:r>
            <a:r>
              <a:rPr sz="1350" spc="12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يجوالꢕꢁا غةꢁ رꢈꢘعꢉ</a:t>
            </a:r>
            <a:r>
              <a:rPr sz="1350" spc="465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 spc="-14">
                <a:solidFill>
                  <a:srgbClr val="000000"/>
                </a:solidFill>
                <a:latin typeface="SBBPLB+Times New Roman"/>
                <a:cs typeface="SBBPLB+Times New Roman"/>
              </a:rPr>
              <a:t>.4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5408421" y="3189433"/>
            <a:ext cx="1461897" cy="44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ꢌهꢕꢁاꢄ ꢌꢂعꢘꢁا ةꢂهꢃ</a:t>
            </a:r>
            <a:r>
              <a:rPr sz="1350" spc="457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 spc="-14">
                <a:solidFill>
                  <a:srgbClr val="000000"/>
                </a:solidFill>
                <a:latin typeface="SBBPLB+Times New Roman"/>
                <a:cs typeface="SBBPLB+Times New Roman"/>
              </a:rPr>
              <a:t>.5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845684" y="3485470"/>
            <a:ext cx="2032578" cy="44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 spc="1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ꢆفيه ءꢆخطꢎا ꢞꢆشꢘꢓا ةꢁهوꢃ</a:t>
            </a:r>
            <a:r>
              <a:rPr sz="1350" spc="459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 spc="-14">
                <a:solidFill>
                  <a:srgbClr val="000000"/>
                </a:solidFill>
                <a:latin typeface="SBBPLB+Times New Roman"/>
                <a:cs typeface="SBBPLB+Times New Roman"/>
              </a:rPr>
              <a:t>.6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4739004" y="3777321"/>
            <a:ext cx="2594690" cy="8830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52"/>
              </a:lnSpc>
              <a:spcBef>
                <a:spcPct val="0"/>
              </a:spcBef>
              <a:spcAft>
                <a:spcPct val="0"/>
              </a:spcAft>
            </a:pPr>
            <a:r>
              <a:rPr sz="2600" spc="21">
                <a:solidFill>
                  <a:srgbClr val="17365D"/>
                </a:solidFill>
                <a:latin typeface="Cambria"/>
                <a:cs typeface="Cambria"/>
              </a:rPr>
              <a:t>:</a:t>
            </a:r>
            <a:r>
              <a:rPr sz="2600" spc="20">
                <a:solidFill>
                  <a:srgbClr val="17365D"/>
                </a:solidFill>
                <a:latin typeface="SBBPLB+Times New Roman"/>
                <a:cs typeface="SBBPLB+Times New Roman"/>
              </a:rPr>
              <a:t>بيسك</a:t>
            </a:r>
            <a:r>
              <a:rPr sz="2600" spc="-43">
                <a:solidFill>
                  <a:srgbClr val="17365D"/>
                </a:solidFill>
                <a:latin typeface="SBBPLB+Times New Roman"/>
                <a:cs typeface="SBBPLB+Times New Roman"/>
              </a:rPr>
              <a:t> </a:t>
            </a:r>
            <a:r>
              <a:rPr sz="2600" spc="23">
                <a:solidFill>
                  <a:srgbClr val="17365D"/>
                </a:solidFill>
                <a:latin typeface="SBBPLB+Times New Roman"/>
                <a:cs typeface="SBBPLB+Times New Roman"/>
              </a:rPr>
              <a:t>فيجول</a:t>
            </a:r>
            <a:r>
              <a:rPr sz="2600" spc="-36">
                <a:solidFill>
                  <a:srgbClr val="17365D"/>
                </a:solidFill>
                <a:latin typeface="SBBPLB+Times New Roman"/>
                <a:cs typeface="SBBPLB+Times New Roman"/>
              </a:rPr>
              <a:t> </a:t>
            </a:r>
            <a:r>
              <a:rPr sz="2600" spc="20">
                <a:solidFill>
                  <a:srgbClr val="17365D"/>
                </a:solidFill>
                <a:latin typeface="SBBPLB+Times New Roman"/>
                <a:cs typeface="SBBPLB+Times New Roman"/>
              </a:rPr>
              <a:t>ꢟيوꢍ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1847342" y="4421206"/>
            <a:ext cx="5480672" cy="7435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ꢦمصدꢁا ةꢥوꢘꢕꢀ تꢆꢕꢂꢀ ىꢂꢍ حصولꢂꢁ ꢤدفꢂꢁ ꢆꢈꢁꢆꢣ ꢢꢆꢘحꢉ أنك ꢡأ، ꢆجهꢀبرا نيةꢆجꢀ</a:t>
            </a:r>
            <a:r>
              <a:rPr sz="1350" spc="11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ꢠدꢍ</a:t>
            </a:r>
            <a:r>
              <a:rPr sz="1350" spc="446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 spc="-14">
                <a:solidFill>
                  <a:srgbClr val="000000"/>
                </a:solidFill>
                <a:latin typeface="SBBPLB+Times New Roman"/>
                <a:cs typeface="SBBPLB+Times New Roman"/>
              </a:rPr>
              <a:t>.1</a:t>
            </a:r>
          </a:p>
          <a:p>
            <a:pPr marL="2411602" marR="0">
              <a:lnSpc>
                <a:spcPts val="1501"/>
              </a:lnSpc>
              <a:spcBef>
                <a:spcPts val="826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ةꢁꢇا غةꢁ ىꢁإ ꢑꢀꢆꢓ</a:t>
            </a:r>
            <a:r>
              <a:rPr sz="1350" spc="12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ꢑꢒبش</a:t>
            </a:r>
            <a:r>
              <a:rPr sz="1350" spc="23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ꢆهꢘمꢧرꢉ ꢌꢘꢅ</a:t>
            </a:r>
            <a:r>
              <a:rPr sz="1350" spc="10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ꢎ</a:t>
            </a:r>
            <a:r>
              <a:rPr sz="1350" spc="451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 spc="-14">
                <a:solidFill>
                  <a:srgbClr val="000000"/>
                </a:solidFill>
                <a:latin typeface="SBBPLB+Times New Roman"/>
                <a:cs typeface="SBBPLB+Times New Roman"/>
              </a:rPr>
              <a:t>.2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478401" y="5012518"/>
            <a:ext cx="2454954" cy="44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شيئيةꢁا جةꢀرꢈꢁا لꢆꢒꢨأ فةꢆꢓ ꢌꢍدꢉ ꢎ</a:t>
            </a:r>
            <a:r>
              <a:rPr sz="1350" spc="451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 spc="-14">
                <a:solidFill>
                  <a:srgbClr val="000000"/>
                </a:solidFill>
                <a:latin typeface="SBBPLB+Times New Roman"/>
                <a:cs typeface="SBBPLB+Times New Roman"/>
              </a:rPr>
              <a:t>.3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1393189" y="5308174"/>
            <a:ext cx="6267308" cy="7450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ꢔꢀꢆرنꢈꢁا وꢂخ</a:t>
            </a:r>
            <a:r>
              <a:rPr sz="1350" spc="18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ةꢁꢆꢥ</a:t>
            </a:r>
            <a:r>
              <a:rPr sz="1350" spc="23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ꢫف ىꢘꢥ ꢟوꢘꢒمꢁا ꢔꢀꢆرنꢈꢁا ꢫف ظهرꢉ</a:t>
            </a:r>
            <a:r>
              <a:rPr sz="1350" spc="10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ꢫꢘꢁا ꢄ ꢪꢝشواꢁا بعض</a:t>
            </a:r>
            <a:r>
              <a:rPr sz="1350" spc="11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ꢩب ꢩسꢕن</a:t>
            </a:r>
            <a:r>
              <a:rPr sz="1350" spc="10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ꢌꢧرꢘمꢁا</a:t>
            </a:r>
            <a:r>
              <a:rPr sz="1350" spc="451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 spc="-14">
                <a:solidFill>
                  <a:srgbClr val="000000"/>
                </a:solidFill>
                <a:latin typeface="SBBPLB+Times New Roman"/>
                <a:cs typeface="SBBPLB+Times New Roman"/>
              </a:rPr>
              <a:t>.4</a:t>
            </a:r>
          </a:p>
          <a:p>
            <a:pPr marL="4307840" marR="0">
              <a:lnSpc>
                <a:spcPts val="1501"/>
              </a:lnSpc>
              <a:spcBef>
                <a:spcPts val="838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ءꢆخطꢇا ꢬꢀ ꢦمصدꢁا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4435728" y="5909378"/>
            <a:ext cx="2898144" cy="8615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883"/>
              </a:lnSpc>
              <a:spcBef>
                <a:spcPct val="0"/>
              </a:spcBef>
              <a:spcAft>
                <a:spcPct val="0"/>
              </a:spcAft>
            </a:pPr>
            <a:r>
              <a:rPr sz="2600" spc="20">
                <a:solidFill>
                  <a:srgbClr val="17365D"/>
                </a:solidFill>
                <a:latin typeface="SBBPLB+Times New Roman"/>
                <a:cs typeface="SBBPLB+Times New Roman"/>
              </a:rPr>
              <a:t>بيسك</a:t>
            </a:r>
            <a:r>
              <a:rPr sz="2600" spc="-34">
                <a:solidFill>
                  <a:srgbClr val="17365D"/>
                </a:solidFill>
                <a:latin typeface="SBBPLB+Times New Roman"/>
                <a:cs typeface="SBBPLB+Times New Roman"/>
              </a:rPr>
              <a:t> </a:t>
            </a:r>
            <a:r>
              <a:rPr sz="2600" spc="23">
                <a:solidFill>
                  <a:srgbClr val="17365D"/>
                </a:solidFill>
                <a:latin typeface="SBBPLB+Times New Roman"/>
                <a:cs typeface="SBBPLB+Times New Roman"/>
              </a:rPr>
              <a:t>يجوالꢕꢁا</a:t>
            </a:r>
            <a:r>
              <a:rPr sz="2600" spc="-25">
                <a:solidFill>
                  <a:srgbClr val="17365D"/>
                </a:solidFill>
                <a:latin typeface="SBBPLB+Times New Roman"/>
                <a:cs typeface="SBBPLB+Times New Roman"/>
              </a:rPr>
              <a:t> </a:t>
            </a:r>
            <a:r>
              <a:rPr sz="2600" spc="23">
                <a:solidFill>
                  <a:srgbClr val="17365D"/>
                </a:solidFill>
                <a:latin typeface="SBBPLB+Times New Roman"/>
                <a:cs typeface="SBBPLB+Times New Roman"/>
              </a:rPr>
              <a:t>تꢆيمꢂعꢉ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1284986" y="6533724"/>
            <a:ext cx="6390214" cy="13613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sz="1350" spc="-14">
                <a:solidFill>
                  <a:srgbClr val="000000"/>
                </a:solidFill>
                <a:latin typeface="SBBPLB+Times New Roman"/>
                <a:cs typeface="SBBPLB+Times New Roman"/>
              </a:rPr>
              <a:t>ꢬꢀ</a:t>
            </a:r>
            <a:r>
              <a:rPr sz="1350" spc="20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ꢏوꢒꢘꢉ بيسك</a:t>
            </a:r>
            <a:r>
              <a:rPr sz="1350" spc="12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يجوالꢕꢁا يمةꢂعꢉꢄ طرꢃأ ꢫف وبةꢘꢒꢀ تꢆيمꢂعꢘꢁا </a:t>
            </a:r>
            <a:r>
              <a:rPr sz="1350" spc="-14">
                <a:solidFill>
                  <a:srgbClr val="000000"/>
                </a:solidFill>
                <a:latin typeface="SBBPLB+Times New Roman"/>
                <a:cs typeface="SBBPLB+Times New Roman"/>
              </a:rPr>
              <a:t>ꢬꢀ</a:t>
            </a:r>
            <a:r>
              <a:rPr sz="1350" spc="33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ةꢍجموꢀ</a:t>
            </a:r>
            <a:r>
              <a:rPr sz="1350" spc="12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 spc="-14">
                <a:solidFill>
                  <a:srgbClr val="000000"/>
                </a:solidFill>
                <a:latin typeface="SBBPLB+Times New Roman"/>
                <a:cs typeface="SBBPLB+Times New Roman"/>
              </a:rPr>
              <a:t>ꢬꢀ</a:t>
            </a:r>
            <a:r>
              <a:rPr sz="1350" spc="20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بيسك يجوالꢕꢁا غةꢁ ꢏوꢒꢘꢉ</a:t>
            </a:r>
          </a:p>
          <a:p>
            <a:pPr marL="1943480" marR="0">
              <a:lnSpc>
                <a:spcPts val="1661"/>
              </a:lnSpc>
              <a:spcBef>
                <a:spcPts val="717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ةꢋعيꢀ يمةꢂعꢘب</a:t>
            </a:r>
            <a:r>
              <a:rPr sz="1350" spc="11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ةꢮꢆꢯꢁاꢄ يسكꢈꢂꢁ يجوالꢕꢂꢁ ꢭꢊمحجوꢁا تꢆمꢂꢒꢁا</a:t>
            </a:r>
            <a:r>
              <a:rPr sz="1350" spc="835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>
                <a:solidFill>
                  <a:srgbClr val="000000"/>
                </a:solidFill>
                <a:latin typeface="USBRIQ+Symbol"/>
                <a:cs typeface="USBRIQ+Symbol"/>
              </a:rPr>
              <a:t></a:t>
            </a:r>
          </a:p>
          <a:p>
            <a:pPr marL="3319907" marR="0">
              <a:lnSpc>
                <a:spcPts val="1501"/>
              </a:lnSpc>
              <a:spcBef>
                <a:spcPts val="883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(For , If , Do</a:t>
            </a:r>
            <a:r>
              <a:rPr sz="135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, Then,</a:t>
            </a:r>
            <a:r>
              <a:rPr sz="135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Else,</a:t>
            </a:r>
            <a:r>
              <a:rPr sz="135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End,)</a:t>
            </a:r>
          </a:p>
          <a:p>
            <a:pPr marL="3382391" marR="0">
              <a:lnSpc>
                <a:spcPts val="1661"/>
              </a:lnSpc>
              <a:spcBef>
                <a:spcPts val="717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ꢛثوابꢁاꢄ تꢎحوꢘمꢁاꢄ ꢞꢦꢆمحꢁا</a:t>
            </a:r>
            <a:r>
              <a:rPr sz="1350" spc="835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>
                <a:solidFill>
                  <a:srgbClr val="000000"/>
                </a:solidFill>
                <a:latin typeface="USBRIQ+Symbol"/>
                <a:cs typeface="USBRIQ+Symbol"/>
              </a:rPr>
              <a:t>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5976873" y="7747507"/>
            <a:ext cx="1123888" cy="44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95"/>
              </a:lnSpc>
              <a:spcBef>
                <a:spcPct val="0"/>
              </a:spcBef>
              <a:spcAft>
                <a:spcPct val="0"/>
              </a:spcAft>
            </a:pPr>
            <a:r>
              <a:rPr sz="1350" b="1" u="sng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sz="1350" b="1" u="sng">
                <a:solidFill>
                  <a:srgbClr val="000000"/>
                </a:solidFill>
                <a:latin typeface="NILTJK+Times New Roman,Bold"/>
                <a:cs typeface="NILTJK+Times New Roman,Bold"/>
              </a:rPr>
              <a:t>لمحارفꢁ</a:t>
            </a:r>
            <a:r>
              <a:rPr sz="1350" b="1" u="sng">
                <a:solidFill>
                  <a:srgbClr val="000000"/>
                </a:solidFill>
                <a:latin typeface="Times New Roman"/>
                <a:cs typeface="Times New Roman"/>
              </a:rPr>
              <a:t>_ </a:t>
            </a:r>
            <a:r>
              <a:rPr sz="1350" b="1" u="sng">
                <a:solidFill>
                  <a:srgbClr val="000000"/>
                </a:solidFill>
                <a:latin typeface="NILTJK+Times New Roman,Bold"/>
                <a:cs typeface="NILTJK+Times New Roman,Bold"/>
              </a:rPr>
              <a:t>ꢀأو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242180" y="8037912"/>
            <a:ext cx="2991357" cy="7439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ꢫꢖ ꢞꢦꢆمحꢁا ꢬꢀ</a:t>
            </a:r>
            <a:r>
              <a:rPr sz="1350" spc="10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ꢱأنوا ةꢰꢚꢰ يسكꢈꢁا غةꢁ ꢠدꢯꢘسꢉ</a:t>
            </a:r>
          </a:p>
          <a:p>
            <a:pPr marL="463296" marR="0">
              <a:lnSpc>
                <a:spcPts val="1501"/>
              </a:lnSpc>
              <a:spcBef>
                <a:spcPts val="829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ꢭيرꢈꢒꢁاꢄ ꢭصغيرꢁا ةꢅيزꢂꢒنꢲا ꢞرꢥꢇا 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- 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أ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5749797" y="8629605"/>
            <a:ext cx="1351069" cy="44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9</a:t>
            </a:r>
            <a:r>
              <a:rPr sz="1350" spc="-15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 spc="18">
                <a:solidFill>
                  <a:srgbClr val="000000"/>
                </a:solidFill>
                <a:latin typeface="SBBPLB+Times New Roman"/>
                <a:cs typeface="SBBPLB+Times New Roman"/>
              </a:rPr>
              <a:t>-0</a:t>
            </a:r>
            <a:r>
              <a:rPr sz="1350" spc="-23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ꢬꢀ ꢠꢆꢜꢦꢎا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- 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ꢟ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5002657" y="8925261"/>
            <a:ext cx="2117200" cy="44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ꢱنواꢇا</a:t>
            </a:r>
            <a:r>
              <a:rPr sz="1350" spc="10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ꢭꢗعدꢘꢀ</a:t>
            </a:r>
            <a:r>
              <a:rPr sz="1350" spc="10">
                <a:solidFill>
                  <a:srgbClr val="000000"/>
                </a:solidFill>
                <a:latin typeface="SBBPLB+Times New Roman"/>
                <a:cs typeface="SBBPLB+Times New Roman"/>
              </a:rPr>
              <a:t> 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ةꢮꢆخ ꢞꢦꢆحꢀ 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- </a:t>
            </a:r>
            <a:r>
              <a:rPr sz="1350">
                <a:solidFill>
                  <a:srgbClr val="000000"/>
                </a:solidFill>
                <a:latin typeface="SBBPLB+Times New Roman"/>
                <a:cs typeface="SBBPLB+Times New Roman"/>
              </a:rPr>
              <a:t>ꢢ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3746880" y="9888528"/>
            <a:ext cx="280612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3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8" name="object 1"/>
          <p:cNvSpPr/>
          <p:nvPr/>
        </p:nvSpPr>
        <p:spPr>
          <a:xfrm>
            <a:off x="304800" y="293116"/>
            <a:ext cx="6952488" cy="1008400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701040" y="962152"/>
            <a:ext cx="6158483" cy="127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647700" y="1608582"/>
            <a:ext cx="6265164" cy="6440423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720851" y="439446"/>
            <a:ext cx="1230545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Assistant Lecturer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292472" y="439446"/>
            <a:ext cx="2868806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university of Diyala</a:t>
            </a:r>
            <a:r>
              <a:rPr sz="11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/College of</a:t>
            </a:r>
            <a:r>
              <a:rPr sz="11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Engineering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54684" y="628422"/>
            <a:ext cx="1154205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 b="1">
                <a:solidFill>
                  <a:srgbClr val="000000"/>
                </a:solidFill>
                <a:latin typeface="Times New Roman"/>
                <a:cs typeface="Times New Roman"/>
              </a:rPr>
              <a:t>Omar A. Imran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955670" y="606693"/>
            <a:ext cx="1112958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7F7F7F"/>
                </a:solidFill>
                <a:latin typeface="Times New Roman"/>
                <a:cs typeface="Times New Roman"/>
              </a:rPr>
              <a:t>Visual Basic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022469" y="628422"/>
            <a:ext cx="1589920" cy="5263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Department</a:t>
            </a:r>
            <a:r>
              <a:rPr sz="11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 spc="-1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1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Chemical</a:t>
            </a:r>
          </a:p>
          <a:p>
            <a:pPr marL="341757" marR="0">
              <a:lnSpc>
                <a:spcPts val="1222"/>
              </a:lnSpc>
              <a:spcBef>
                <a:spcPts val="99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Second Class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29944" y="789966"/>
            <a:ext cx="909015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 b="1">
                <a:solidFill>
                  <a:srgbClr val="000000"/>
                </a:solidFill>
                <a:latin typeface="Times New Roman"/>
                <a:cs typeface="Times New Roman"/>
              </a:rPr>
              <a:t>2018 – 2019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624829" y="1314913"/>
            <a:ext cx="1475706" cy="44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-</a:t>
            </a:r>
            <a:r>
              <a:rPr sz="1350" spc="17">
                <a:solidFill>
                  <a:srgbClr val="000000"/>
                </a:solidFill>
                <a:latin typeface="NCLHUH+Times New Roman"/>
                <a:cs typeface="NCLHUH+Times New Roman"/>
              </a:rPr>
              <a:t> 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ضيةꢁꢃالر تꢀمꢁعꢂال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542541" y="1616665"/>
            <a:ext cx="565104" cy="44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ꢅꢁثꢂال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569842" y="1616665"/>
            <a:ext cx="684425" cy="44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الوصف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5669026" y="1616665"/>
            <a:ext cx="658778" cy="44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ꢄمꢁعꢂال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1562353" y="1919941"/>
            <a:ext cx="526508" cy="7496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6+4</a:t>
            </a:r>
          </a:p>
          <a:p>
            <a:pPr marL="19812" marR="0">
              <a:lnSpc>
                <a:spcPts val="1501"/>
              </a:lnSpc>
              <a:spcBef>
                <a:spcPts val="874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6-4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607942" y="1919941"/>
            <a:ext cx="609755" cy="7496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335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ꢆꢂالج</a:t>
            </a:r>
          </a:p>
          <a:p>
            <a:pPr marL="0" marR="0">
              <a:lnSpc>
                <a:spcPts val="1501"/>
              </a:lnSpc>
              <a:spcBef>
                <a:spcPts val="874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الطرح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5821426" y="1919941"/>
            <a:ext cx="354296" cy="44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+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5825997" y="2221693"/>
            <a:ext cx="343281" cy="44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_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1566925" y="2523445"/>
            <a:ext cx="515493" cy="44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6*4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3571366" y="2523445"/>
            <a:ext cx="681230" cy="7496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ربꢇال</a:t>
            </a:r>
          </a:p>
          <a:p>
            <a:pPr marL="42672" marR="0">
              <a:lnSpc>
                <a:spcPts val="1501"/>
              </a:lnSpc>
              <a:spcBef>
                <a:spcPts val="874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ةꢂالقس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5825997" y="2523445"/>
            <a:ext cx="343281" cy="44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*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1262176" y="2825197"/>
            <a:ext cx="1125439" cy="13884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7777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1.5 =6/4</a:t>
            </a:r>
          </a:p>
          <a:p>
            <a:pPr marL="190449" marR="0">
              <a:lnSpc>
                <a:spcPts val="1501"/>
              </a:lnSpc>
              <a:spcBef>
                <a:spcPts val="874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1 = 6\4</a:t>
            </a:r>
          </a:p>
          <a:p>
            <a:pPr marL="0" marR="0">
              <a:lnSpc>
                <a:spcPts val="1655"/>
              </a:lnSpc>
              <a:spcBef>
                <a:spcPts val="801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Calibri"/>
                <a:cs typeface="Calibri"/>
              </a:rPr>
              <a:t>6 MOD</a:t>
            </a:r>
            <a:r>
              <a:rPr sz="1350" spc="15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350">
                <a:solidFill>
                  <a:srgbClr val="000000"/>
                </a:solidFill>
                <a:latin typeface="Calibri"/>
                <a:cs typeface="Calibri"/>
              </a:rPr>
              <a:t>4 = 2</a:t>
            </a:r>
          </a:p>
          <a:p>
            <a:pPr marL="306273" marR="0">
              <a:lnSpc>
                <a:spcPts val="1655"/>
              </a:lnSpc>
              <a:spcBef>
                <a:spcPts val="817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Calibri"/>
                <a:cs typeface="Calibri"/>
              </a:rPr>
              <a:t>4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^</a:t>
            </a:r>
            <a:r>
              <a:rPr sz="1350">
                <a:solidFill>
                  <a:srgbClr val="000000"/>
                </a:solidFill>
                <a:latin typeface="Calibri"/>
                <a:cs typeface="Calibri"/>
              </a:rPr>
              <a:t>2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5845809" y="2825197"/>
            <a:ext cx="305021" cy="44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/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3614039" y="3126949"/>
            <a:ext cx="597562" cy="44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ةꢂالقس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5685790" y="3126949"/>
            <a:ext cx="624386" cy="1071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0019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\</a:t>
            </a:r>
          </a:p>
          <a:p>
            <a:pPr marL="0" marR="0">
              <a:lnSpc>
                <a:spcPts val="1655"/>
              </a:lnSpc>
              <a:spcBef>
                <a:spcPts val="801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Calibri"/>
                <a:cs typeface="Calibri"/>
              </a:rPr>
              <a:t>MOD</a:t>
            </a:r>
          </a:p>
          <a:p>
            <a:pPr marL="143255" marR="0">
              <a:lnSpc>
                <a:spcPts val="1501"/>
              </a:lnSpc>
              <a:spcBef>
                <a:spcPts val="902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^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3478403" y="3430225"/>
            <a:ext cx="866645" cy="7683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ةꢂالقس ꢊꢈꢁꢉ</a:t>
            </a:r>
          </a:p>
          <a:p>
            <a:pPr marL="169417" marR="0">
              <a:lnSpc>
                <a:spcPts val="1501"/>
              </a:lnSpc>
              <a:spcBef>
                <a:spcPts val="1021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ꢋꢌا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6083553" y="4371593"/>
            <a:ext cx="1015374" cy="44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95"/>
              </a:lnSpc>
              <a:spcBef>
                <a:spcPct val="0"/>
              </a:spcBef>
              <a:spcAft>
                <a:spcPct val="0"/>
              </a:spcAft>
            </a:pPr>
            <a:r>
              <a:rPr sz="1350" b="1" u="sng">
                <a:solidFill>
                  <a:srgbClr val="000000"/>
                </a:solidFill>
                <a:latin typeface="SIOKGF+Times New Roman,Bold"/>
                <a:cs typeface="SIOKGF+Times New Roman,Bold"/>
              </a:rPr>
              <a:t>بتꢀوꢁلꢀ </a:t>
            </a:r>
            <a:r>
              <a:rPr sz="1350" b="1" u="sng">
                <a:solidFill>
                  <a:srgbClr val="000000"/>
                </a:solidFill>
                <a:latin typeface="Times New Roman"/>
                <a:cs typeface="Times New Roman"/>
              </a:rPr>
              <a:t>- </a:t>
            </a:r>
            <a:r>
              <a:rPr sz="1350" b="1" u="sng">
                <a:solidFill>
                  <a:srgbClr val="000000"/>
                </a:solidFill>
                <a:latin typeface="SIOKGF+Times New Roman,Bold"/>
                <a:cs typeface="SIOKGF+Times New Roman,Bold"/>
              </a:rPr>
              <a:t>ثانيا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2014982" y="4661998"/>
            <a:ext cx="5552113" cy="7563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ꢟيꢘنو</a:t>
            </a:r>
            <a:r>
              <a:rPr sz="1350" spc="10">
                <a:solidFill>
                  <a:srgbClr val="000000"/>
                </a:solidFill>
                <a:latin typeface="NCLHUH+Times New Roman"/>
                <a:cs typeface="NCLHUH+Times New Roman"/>
              </a:rPr>
              <a:t> 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ىꢗꢘ ꢊꢞꢕ</a:t>
            </a:r>
            <a:r>
              <a:rPr sz="1350" spc="10">
                <a:solidFill>
                  <a:srgbClr val="000000"/>
                </a:solidFill>
                <a:latin typeface="NCLHUH+Times New Roman"/>
                <a:cs typeface="NCLHUH+Times New Roman"/>
              </a:rPr>
              <a:t> 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ꢛيذꢜꢝꢐ ꢅꢀꢚ</a:t>
            </a:r>
            <a:r>
              <a:rPr sz="1350" spc="20">
                <a:solidFill>
                  <a:srgbClr val="000000"/>
                </a:solidFill>
                <a:latin typeface="NCLHUH+Times New Roman"/>
                <a:cs typeface="NCLHUH+Times New Roman"/>
              </a:rPr>
              <a:t> 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غييرꢐ</a:t>
            </a:r>
            <a:r>
              <a:rPr sz="1350" spc="10">
                <a:solidFill>
                  <a:srgbClr val="000000"/>
                </a:solidFill>
                <a:latin typeface="NCLHUH+Times New Roman"/>
                <a:cs typeface="NCLHUH+Times New Roman"/>
              </a:rPr>
              <a:t> 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ꢙأ يهꢗꢘ طرأꢃ </a:t>
            </a:r>
            <a:r>
              <a:rPr sz="1350" spc="10">
                <a:solidFill>
                  <a:srgbClr val="000000"/>
                </a:solidFill>
                <a:latin typeface="NCLHUH+Times New Roman"/>
                <a:cs typeface="NCLHUH+Times New Roman"/>
              </a:rPr>
              <a:t>ꢔأ</a:t>
            </a:r>
            <a:r>
              <a:rPr sz="1350" spc="-15">
                <a:solidFill>
                  <a:srgbClr val="000000"/>
                </a:solidFill>
                <a:latin typeface="NCLHUH+Times New Roman"/>
                <a:cs typeface="NCLHUH+Times New Roman"/>
              </a:rPr>
              <a:t> 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ꢔꢕꢖ</a:t>
            </a:r>
            <a:r>
              <a:rPr sz="1350" spc="23">
                <a:solidFill>
                  <a:srgbClr val="000000"/>
                </a:solidFill>
                <a:latin typeface="NCLHUH+Times New Roman"/>
                <a:cs typeface="NCLHUH+Times New Roman"/>
              </a:rPr>
              <a:t> 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ꢒمꢁرنꢓال </a:t>
            </a:r>
            <a:r>
              <a:rPr sz="1350" spc="10">
                <a:solidFill>
                  <a:srgbClr val="000000"/>
                </a:solidFill>
                <a:latin typeface="NCLHUH+Times New Roman"/>
                <a:cs typeface="NCLHUH+Times New Roman"/>
              </a:rPr>
              <a:t>ꢊꢑ</a:t>
            </a:r>
            <a:r>
              <a:rPr sz="1350" spc="-11">
                <a:solidFill>
                  <a:srgbClr val="000000"/>
                </a:solidFill>
                <a:latin typeface="NCLHUH+Times New Roman"/>
                <a:cs typeface="NCLHUH+Times New Roman"/>
              </a:rPr>
              <a:t> 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ꢎخدꢏسꢐ ةꢂيꢈ ꢍꢉꢁالث</a:t>
            </a:r>
          </a:p>
          <a:p>
            <a:pPr marL="2126614" marR="0">
              <a:lnSpc>
                <a:spcPts val="1661"/>
              </a:lnSpc>
              <a:spcBef>
                <a:spcPts val="717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: .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ꢟيꢘنو</a:t>
            </a:r>
            <a:r>
              <a:rPr sz="1350" spc="10">
                <a:solidFill>
                  <a:srgbClr val="000000"/>
                </a:solidFill>
                <a:latin typeface="NCLHUH+Times New Roman"/>
                <a:cs typeface="NCLHUH+Times New Roman"/>
              </a:rPr>
              <a:t> 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إلى ꢡقسꢐ</a:t>
            </a:r>
            <a:r>
              <a:rPr sz="1350" spc="25">
                <a:solidFill>
                  <a:srgbClr val="000000"/>
                </a:solidFill>
                <a:latin typeface="NCLHUH+Times New Roman"/>
                <a:cs typeface="NCLHUH+Times New Roman"/>
              </a:rPr>
              <a:t> 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ةꢂالقي ꢛذꢞꢕ ꢙꢖدꢘ ꢍꢉꢁꢠ</a:t>
            </a:r>
            <a:r>
              <a:rPr sz="1350" spc="848">
                <a:solidFill>
                  <a:srgbClr val="000000"/>
                </a:solidFill>
                <a:latin typeface="NCLHUH+Times New Roman"/>
                <a:cs typeface="NCLHUH+Times New Roman"/>
              </a:rPr>
              <a:t> </a:t>
            </a:r>
            <a:r>
              <a:rPr sz="1350">
                <a:solidFill>
                  <a:srgbClr val="000000"/>
                </a:solidFill>
                <a:latin typeface="WEHJNF+Symbol"/>
                <a:cs typeface="WEHJNF+Symbol"/>
              </a:rPr>
              <a:t>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4534789" y="5263064"/>
            <a:ext cx="2654858" cy="4503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14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10</a:t>
            </a:r>
            <a:r>
              <a:rPr sz="135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sz="1350">
                <a:solidFill>
                  <a:srgbClr val="000000"/>
                </a:solidFill>
                <a:latin typeface="Arial"/>
                <a:cs typeface="Arial"/>
              </a:rPr>
              <a:t>INTEGER</a:t>
            </a:r>
            <a:r>
              <a:rPr sz="1350" spc="336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ꢢيꢣص</a:t>
            </a:r>
            <a:r>
              <a:rPr sz="1350" spc="11">
                <a:solidFill>
                  <a:srgbClr val="000000"/>
                </a:solidFill>
                <a:latin typeface="NCLHUH+Times New Roman"/>
                <a:cs typeface="NCLHUH+Times New Roman"/>
              </a:rPr>
              <a:t> 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ꢙꢖدꢘ ꢍꢉꢁꢠ</a:t>
            </a:r>
            <a:r>
              <a:rPr sz="1350" spc="10">
                <a:solidFill>
                  <a:srgbClr val="000000"/>
                </a:solidFill>
                <a:latin typeface="NCLHUH+Times New Roman"/>
                <a:cs typeface="NCLHUH+Times New Roman"/>
              </a:rPr>
              <a:t> 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- 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أ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4501260" y="5560243"/>
            <a:ext cx="2693796" cy="4503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14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Arial"/>
                <a:cs typeface="Arial"/>
              </a:rPr>
              <a:t>15.25 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: </a:t>
            </a:r>
            <a:r>
              <a:rPr sz="1350">
                <a:solidFill>
                  <a:srgbClr val="000000"/>
                </a:solidFill>
                <a:latin typeface="Arial"/>
                <a:cs typeface="Arial"/>
              </a:rPr>
              <a:t>REAL</a:t>
            </a:r>
            <a:r>
              <a:rPr sz="1350" spc="329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ꢊقيقꢤ ꢙꢖدꢘ ꢍꢉꢁꢠ</a:t>
            </a:r>
            <a:r>
              <a:rPr sz="1350" spc="10">
                <a:solidFill>
                  <a:srgbClr val="000000"/>
                </a:solidFill>
                <a:latin typeface="NCLHUH+Times New Roman"/>
                <a:cs typeface="NCLHUH+Times New Roman"/>
              </a:rPr>
              <a:t> 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- 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ب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4481448" y="5851107"/>
            <a:ext cx="2452282" cy="4681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6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. "ali" : </a:t>
            </a:r>
            <a:r>
              <a:rPr sz="1350">
                <a:solidFill>
                  <a:srgbClr val="000000"/>
                </a:solidFill>
                <a:latin typeface="Arial"/>
                <a:cs typeface="Arial"/>
              </a:rPr>
              <a:t>STRING 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ꢊꢑرꢣم</a:t>
            </a:r>
            <a:r>
              <a:rPr sz="1350" spc="11">
                <a:solidFill>
                  <a:srgbClr val="000000"/>
                </a:solidFill>
                <a:latin typeface="NCLHUH+Times New Roman"/>
                <a:cs typeface="NCLHUH+Times New Roman"/>
              </a:rPr>
              <a:t> 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ꢍꢉꢁꢠ</a:t>
            </a:r>
            <a:r>
              <a:rPr sz="1350" spc="848">
                <a:solidFill>
                  <a:srgbClr val="000000"/>
                </a:solidFill>
                <a:latin typeface="NCLHUH+Times New Roman"/>
                <a:cs typeface="NCLHUH+Times New Roman"/>
              </a:rPr>
              <a:t> </a:t>
            </a:r>
            <a:r>
              <a:rPr sz="1350">
                <a:solidFill>
                  <a:srgbClr val="000000"/>
                </a:solidFill>
                <a:latin typeface="WEHJNF+Symbol"/>
                <a:cs typeface="WEHJNF+Symbol"/>
              </a:rPr>
              <a:t>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1432813" y="6166440"/>
            <a:ext cx="6220921" cy="7450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يةꢉꢁسꢣال تꢁيꢗꢂالع ꢊꢑ</a:t>
            </a:r>
            <a:r>
              <a:rPr sz="1350" spc="11">
                <a:solidFill>
                  <a:srgbClr val="000000"/>
                </a:solidFill>
                <a:latin typeface="NCLHUH+Times New Roman"/>
                <a:cs typeface="NCLHUH+Times New Roman"/>
              </a:rPr>
              <a:t> 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ꢊꢑرꢣꢂال</a:t>
            </a:r>
            <a:r>
              <a:rPr sz="1350" spc="10">
                <a:solidFill>
                  <a:srgbClr val="000000"/>
                </a:solidFill>
                <a:latin typeface="NCLHUH+Times New Roman"/>
                <a:cs typeface="NCLHUH+Times New Roman"/>
              </a:rPr>
              <a:t> 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ꢍꢉꢁالث ꢎخدꢏسꢃ ꢌ 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" " 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ꢧيꢨꢝꢏال ꢊꢏمꢀꢘ ꢟيꢉ ةꢉوꢏمك ꢥꢦꢁꢣꢂل</a:t>
            </a:r>
            <a:r>
              <a:rPr sz="1350" spc="10">
                <a:solidFill>
                  <a:srgbClr val="000000"/>
                </a:solidFill>
                <a:latin typeface="NCLHUH+Times New Roman"/>
                <a:cs typeface="NCLHUH+Times New Roman"/>
              </a:rPr>
              <a:t> 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ꢆꢉꢁꢐ</a:t>
            </a:r>
            <a:r>
              <a:rPr sz="1350" spc="12">
                <a:solidFill>
                  <a:srgbClr val="000000"/>
                </a:solidFill>
                <a:latin typeface="NCLHUH+Times New Roman"/>
                <a:cs typeface="NCLHUH+Times New Roman"/>
              </a:rPr>
              <a:t> 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وꢞꢕ</a:t>
            </a:r>
          </a:p>
          <a:p>
            <a:pPr marL="3919220" marR="0">
              <a:lnSpc>
                <a:spcPts val="1501"/>
              </a:lnSpc>
              <a:spcBef>
                <a:spcPts val="838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ꢧꢝꢩ رꢐيوꢓꢂالك هꢗمꢁعꢃ ꢁꢂإنꢕ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2672207" y="6754862"/>
            <a:ext cx="4796536" cy="7813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55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6 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ꢙأ ꢟꢃꢖالعد ضرب ꢒꢐꢁن</a:t>
            </a:r>
            <a:r>
              <a:rPr sz="1350" spc="10">
                <a:solidFill>
                  <a:srgbClr val="000000"/>
                </a:solidFill>
                <a:latin typeface="NCLHUH+Times New Roman"/>
                <a:cs typeface="NCLHUH+Times New Roman"/>
              </a:rPr>
              <a:t> 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رꢭظꢃ</a:t>
            </a:r>
            <a:r>
              <a:rPr sz="1350" spc="10">
                <a:solidFill>
                  <a:srgbClr val="000000"/>
                </a:solidFill>
                <a:latin typeface="NCLHUH+Times New Roman"/>
                <a:cs typeface="NCLHUH+Times New Roman"/>
              </a:rPr>
              <a:t> 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ꢥوꢬ نهꢫꢑ </a:t>
            </a:r>
            <a:r>
              <a:rPr sz="1350">
                <a:solidFill>
                  <a:srgbClr val="000000"/>
                </a:solidFill>
                <a:latin typeface="Calibri"/>
                <a:cs typeface="Calibri"/>
              </a:rPr>
              <a:t>print</a:t>
            </a:r>
            <a:r>
              <a:rPr sz="1350" spc="322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3*2</a:t>
            </a:r>
            <a:r>
              <a:rPr sz="1350" spc="-25">
                <a:solidFill>
                  <a:srgbClr val="000000"/>
                </a:solidFill>
                <a:latin typeface="NCLHUH+Times New Roman"/>
                <a:cs typeface="NCLHUH+Times New Roman"/>
              </a:rPr>
              <a:t> 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ةꢂيꢗعꢏال ꢁꢝꢗꢚꢖأ لو ꢀمث</a:t>
            </a:r>
          </a:p>
          <a:p>
            <a:pPr marL="797052" marR="0">
              <a:lnSpc>
                <a:spcPts val="1655"/>
              </a:lnSpc>
              <a:spcBef>
                <a:spcPts val="766"/>
              </a:spcBef>
              <a:spcAft>
                <a:spcPct val="0"/>
              </a:spcAft>
            </a:pPr>
            <a:r>
              <a:rPr sz="1350" spc="-11">
                <a:solidFill>
                  <a:srgbClr val="000000"/>
                </a:solidFill>
                <a:latin typeface="Calibri"/>
                <a:cs typeface="Calibri"/>
              </a:rPr>
              <a:t>3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*</a:t>
            </a:r>
            <a:r>
              <a:rPr sz="135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يجةꢏꢝال رꢭظꢃ</a:t>
            </a:r>
            <a:r>
              <a:rPr sz="1350" spc="10">
                <a:solidFill>
                  <a:srgbClr val="000000"/>
                </a:solidFill>
                <a:latin typeface="NCLHUH+Times New Roman"/>
                <a:cs typeface="NCLHUH+Times New Roman"/>
              </a:rPr>
              <a:t> 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ꢥوꢬ </a:t>
            </a:r>
            <a:r>
              <a:rPr sz="1350">
                <a:solidFill>
                  <a:srgbClr val="000000"/>
                </a:solidFill>
                <a:latin typeface="Calibri"/>
                <a:cs typeface="Calibri"/>
              </a:rPr>
              <a:t>print</a:t>
            </a:r>
            <a:r>
              <a:rPr sz="1350" spc="34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"</a:t>
            </a:r>
            <a:r>
              <a:rPr sz="1350" spc="-12">
                <a:solidFill>
                  <a:srgbClr val="000000"/>
                </a:solidFill>
                <a:latin typeface="NCLHUH+Times New Roman"/>
                <a:cs typeface="NCLHUH+Times New Roman"/>
              </a:rPr>
              <a:t> </a:t>
            </a:r>
            <a:r>
              <a:rPr sz="1350">
                <a:solidFill>
                  <a:srgbClr val="000000"/>
                </a:solidFill>
                <a:latin typeface="Calibri"/>
                <a:cs typeface="Calibri"/>
              </a:rPr>
              <a:t>3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*</a:t>
            </a:r>
            <a:r>
              <a:rPr sz="135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50">
                <a:solidFill>
                  <a:srgbClr val="000000"/>
                </a:solidFill>
                <a:latin typeface="NCLHUH+Times New Roman"/>
                <a:cs typeface="NCLHUH+Times New Roman"/>
              </a:rPr>
              <a:t>" ةꢂيꢗعꢏال ꢁꢝꢗꢚꢖا اꢮا ꢁام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6059170" y="7392415"/>
            <a:ext cx="1039997" cy="44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95"/>
              </a:lnSpc>
              <a:spcBef>
                <a:spcPct val="0"/>
              </a:spcBef>
              <a:spcAft>
                <a:spcPct val="0"/>
              </a:spcAft>
            </a:pPr>
            <a:r>
              <a:rPr sz="1350" b="1" u="sng">
                <a:solidFill>
                  <a:srgbClr val="000000"/>
                </a:solidFill>
                <a:latin typeface="SIOKGF+Times New Roman,Bold"/>
                <a:cs typeface="SIOKGF+Times New Roman,Bold"/>
              </a:rPr>
              <a:t>ꢂꢀغيرꢃلمꢀ اꢁثال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783640" y="7678405"/>
            <a:ext cx="6968678" cy="13602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55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JQDCWT+Arial"/>
                <a:cs typeface="JQDCWT+Arial"/>
              </a:rPr>
              <a:t>ꢉدديꢄ ꢇꢈنꢈبي (المتغير ꢅريꢆبت سنبدأ </a:t>
            </a:r>
            <a:r>
              <a:rPr sz="1350">
                <a:solidFill>
                  <a:srgbClr val="000000"/>
                </a:solidFill>
                <a:latin typeface="Calibri"/>
                <a:cs typeface="Calibri"/>
              </a:rPr>
              <a:t>Variable </a:t>
            </a:r>
            <a:r>
              <a:rPr sz="1350">
                <a:solidFill>
                  <a:srgbClr val="000000"/>
                </a:solidFill>
                <a:latin typeface="JQDCWT+Arial"/>
                <a:cs typeface="JQDCWT+Arial"/>
              </a:rPr>
              <a:t>ىꢃꢄ</a:t>
            </a:r>
            <a:r>
              <a:rPr sz="1350" spc="12">
                <a:solidFill>
                  <a:srgbClr val="000000"/>
                </a:solidFill>
                <a:latin typeface="JQDCWT+Arial"/>
                <a:cs typeface="JQDCWT+Arial"/>
              </a:rPr>
              <a:t> </a:t>
            </a:r>
            <a:r>
              <a:rPr sz="1350">
                <a:solidFill>
                  <a:srgbClr val="000000"/>
                </a:solidFill>
                <a:latin typeface="JQDCWT+Arial"/>
                <a:cs typeface="JQDCWT+Arial"/>
              </a:rPr>
              <a:t>ꢂيحتو ꢁأ ꢁيمك</a:t>
            </a:r>
            <a:r>
              <a:rPr sz="1350" spc="10">
                <a:solidFill>
                  <a:srgbClr val="000000"/>
                </a:solidFill>
                <a:latin typeface="JQDCWT+Arial"/>
                <a:cs typeface="JQDCWT+Arial"/>
              </a:rPr>
              <a:t> </a:t>
            </a:r>
            <a:r>
              <a:rPr sz="1350">
                <a:solidFill>
                  <a:srgbClr val="000000"/>
                </a:solidFill>
                <a:latin typeface="JQDCWT+Arial"/>
                <a:cs typeface="JQDCWT+Arial"/>
              </a:rPr>
              <a:t>و الذاكرة </a:t>
            </a:r>
            <a:r>
              <a:rPr sz="1350" spc="10">
                <a:solidFill>
                  <a:srgbClr val="000000"/>
                </a:solidFill>
                <a:latin typeface="JQDCWT+Arial"/>
                <a:cs typeface="JQDCWT+Arial"/>
              </a:rPr>
              <a:t>ꢀف</a:t>
            </a:r>
            <a:r>
              <a:rPr sz="1350" spc="-10">
                <a:solidFill>
                  <a:srgbClr val="000000"/>
                </a:solidFill>
                <a:latin typeface="JQDCWT+Arial"/>
                <a:cs typeface="JQDCWT+Arial"/>
              </a:rPr>
              <a:t> </a:t>
            </a:r>
            <a:r>
              <a:rPr sz="1350">
                <a:solidFill>
                  <a:srgbClr val="000000"/>
                </a:solidFill>
                <a:latin typeface="JQDCWT+Arial"/>
                <a:cs typeface="JQDCWT+Arial"/>
              </a:rPr>
              <a:t>ꢀتخزين موقع إلى يشير هو و</a:t>
            </a:r>
          </a:p>
          <a:p>
            <a:pPr marL="64008" marR="0">
              <a:lnSpc>
                <a:spcPts val="1514"/>
              </a:lnSpc>
              <a:spcBef>
                <a:spcPts val="806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JQDCWT+Arial"/>
                <a:cs typeface="JQDCWT+Arial"/>
              </a:rPr>
              <a:t>و ، مجꢈالبرن سير ءꢈأثن المتغير هذا</a:t>
            </a:r>
            <a:r>
              <a:rPr sz="1350" spc="11">
                <a:solidFill>
                  <a:srgbClr val="000000"/>
                </a:solidFill>
                <a:latin typeface="JQDCWT+Arial"/>
                <a:cs typeface="JQDCWT+Arial"/>
              </a:rPr>
              <a:t> </a:t>
            </a:r>
            <a:r>
              <a:rPr sz="1350">
                <a:solidFill>
                  <a:srgbClr val="000000"/>
                </a:solidFill>
                <a:latin typeface="JQDCWT+Arial"/>
                <a:cs typeface="JQDCWT+Arial"/>
              </a:rPr>
              <a:t>ꢂمحتو</a:t>
            </a:r>
            <a:r>
              <a:rPr sz="1350" spc="10">
                <a:solidFill>
                  <a:srgbClr val="000000"/>
                </a:solidFill>
                <a:latin typeface="JQDCWT+Arial"/>
                <a:cs typeface="JQDCWT+Arial"/>
              </a:rPr>
              <a:t> </a:t>
            </a:r>
            <a:r>
              <a:rPr sz="1350">
                <a:solidFill>
                  <a:srgbClr val="000000"/>
                </a:solidFill>
                <a:latin typeface="JQDCWT+Arial"/>
                <a:cs typeface="JQDCWT+Arial"/>
              </a:rPr>
              <a:t>تغيير ꢁويمك ، مجꢈالبرن ꢉبꢈكت ءꢈأثن المتغير</a:t>
            </a:r>
            <a:r>
              <a:rPr sz="1350" spc="11">
                <a:solidFill>
                  <a:srgbClr val="000000"/>
                </a:solidFill>
                <a:latin typeface="JQDCWT+Arial"/>
                <a:cs typeface="JQDCWT+Arial"/>
              </a:rPr>
              <a:t> </a:t>
            </a:r>
            <a:r>
              <a:rPr sz="1350">
                <a:solidFill>
                  <a:srgbClr val="000000"/>
                </a:solidFill>
                <a:latin typeface="JQDCWT+Arial"/>
                <a:cs typeface="JQDCWT+Arial"/>
              </a:rPr>
              <a:t>ꢅريꢆت ꢊيت و </a:t>
            </a:r>
            <a:r>
              <a:rPr sz="1350" spc="-10">
                <a:solidFill>
                  <a:srgbClr val="000000"/>
                </a:solidFill>
                <a:latin typeface="JQDCWT+Arial"/>
                <a:cs typeface="JQDCWT+Arial"/>
              </a:rPr>
              <a:t>،)</a:t>
            </a:r>
            <a:r>
              <a:rPr sz="1350" spc="14">
                <a:solidFill>
                  <a:srgbClr val="000000"/>
                </a:solidFill>
                <a:latin typeface="JQDCWT+Arial"/>
                <a:cs typeface="JQDCWT+Arial"/>
              </a:rPr>
              <a:t> </a:t>
            </a:r>
            <a:r>
              <a:rPr sz="1350">
                <a:solidFill>
                  <a:srgbClr val="000000"/>
                </a:solidFill>
                <a:latin typeface="JQDCWT+Arial"/>
                <a:cs typeface="JQDCWT+Arial"/>
              </a:rPr>
              <a:t>ꢉحرفي أو</a:t>
            </a:r>
          </a:p>
          <a:p>
            <a:pPr marL="59436" marR="0">
              <a:lnSpc>
                <a:spcPts val="1514"/>
              </a:lnSpc>
              <a:spcBef>
                <a:spcPts val="866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JQDCWT+Arial"/>
                <a:cs typeface="JQDCWT+Arial"/>
              </a:rPr>
              <a:t>ꢅرꢆي وحيد ꢊاس</a:t>
            </a:r>
            <a:r>
              <a:rPr sz="1350" spc="-11">
                <a:solidFill>
                  <a:srgbClr val="000000"/>
                </a:solidFill>
                <a:latin typeface="JQDCWT+Arial"/>
                <a:cs typeface="JQDCWT+Arial"/>
              </a:rPr>
              <a:t> </a:t>
            </a:r>
            <a:r>
              <a:rPr sz="1350" spc="10">
                <a:solidFill>
                  <a:srgbClr val="000000"/>
                </a:solidFill>
                <a:latin typeface="JQDCWT+Arial"/>
                <a:cs typeface="JQDCWT+Arial"/>
              </a:rPr>
              <a:t>ꢌل</a:t>
            </a:r>
            <a:r>
              <a:rPr sz="1350" spc="-15">
                <a:solidFill>
                  <a:srgbClr val="000000"/>
                </a:solidFill>
                <a:latin typeface="JQDCWT+Arial"/>
                <a:cs typeface="JQDCWT+Arial"/>
              </a:rPr>
              <a:t> </a:t>
            </a:r>
            <a:r>
              <a:rPr sz="1350">
                <a:solidFill>
                  <a:srgbClr val="000000"/>
                </a:solidFill>
                <a:latin typeface="JQDCWT+Arial"/>
                <a:cs typeface="JQDCWT+Arial"/>
              </a:rPr>
              <a:t>متغير</a:t>
            </a:r>
            <a:r>
              <a:rPr sz="1350" spc="11">
                <a:solidFill>
                  <a:srgbClr val="000000"/>
                </a:solidFill>
                <a:latin typeface="JQDCWT+Arial"/>
                <a:cs typeface="JQDCWT+Arial"/>
              </a:rPr>
              <a:t> </a:t>
            </a:r>
            <a:r>
              <a:rPr sz="1350" spc="-11">
                <a:solidFill>
                  <a:srgbClr val="000000"/>
                </a:solidFill>
                <a:latin typeface="JQDCWT+Arial"/>
                <a:cs typeface="JQDCWT+Arial"/>
              </a:rPr>
              <a:t>ꢋك</a:t>
            </a:r>
            <a:r>
              <a:rPr sz="1350" spc="15">
                <a:solidFill>
                  <a:srgbClr val="000000"/>
                </a:solidFill>
                <a:latin typeface="JQDCWT+Arial"/>
                <a:cs typeface="JQDCWT+Arial"/>
              </a:rPr>
              <a:t> </a:t>
            </a:r>
            <a:r>
              <a:rPr sz="1350">
                <a:solidFill>
                  <a:srgbClr val="000000"/>
                </a:solidFill>
                <a:latin typeface="JQDCWT+Arial"/>
                <a:cs typeface="JQDCWT+Arial"/>
              </a:rPr>
              <a:t>و ، مجꢈالبرن سير</a:t>
            </a:r>
            <a:r>
              <a:rPr sz="1350" spc="11">
                <a:solidFill>
                  <a:srgbClr val="000000"/>
                </a:solidFill>
                <a:latin typeface="JQDCWT+Arial"/>
                <a:cs typeface="JQDCWT+Arial"/>
              </a:rPr>
              <a:t> </a:t>
            </a:r>
            <a:r>
              <a:rPr sz="1350">
                <a:solidFill>
                  <a:srgbClr val="000000"/>
                </a:solidFill>
                <a:latin typeface="JQDCWT+Arial"/>
                <a:cs typeface="JQDCWT+Arial"/>
              </a:rPr>
              <a:t>ءꢈأثن ꢁمتغيري ودꢎو ꢁيمك ꢍ و ꢌب ꢅرꢆي وحيد ꢊاس</a:t>
            </a:r>
            <a:r>
              <a:rPr sz="1350" spc="-11">
                <a:solidFill>
                  <a:srgbClr val="000000"/>
                </a:solidFill>
                <a:latin typeface="JQDCWT+Arial"/>
                <a:cs typeface="JQDCWT+Arial"/>
              </a:rPr>
              <a:t> </a:t>
            </a:r>
            <a:r>
              <a:rPr sz="1350" spc="10">
                <a:solidFill>
                  <a:srgbClr val="000000"/>
                </a:solidFill>
                <a:latin typeface="JQDCWT+Arial"/>
                <a:cs typeface="JQDCWT+Arial"/>
              </a:rPr>
              <a:t>ꢌل</a:t>
            </a:r>
            <a:r>
              <a:rPr sz="1350" spc="-15">
                <a:solidFill>
                  <a:srgbClr val="000000"/>
                </a:solidFill>
                <a:latin typeface="JQDCWT+Arial"/>
                <a:cs typeface="JQDCWT+Arial"/>
              </a:rPr>
              <a:t> </a:t>
            </a:r>
            <a:r>
              <a:rPr sz="1350">
                <a:solidFill>
                  <a:srgbClr val="000000"/>
                </a:solidFill>
                <a:latin typeface="JQDCWT+Arial"/>
                <a:cs typeface="JQDCWT+Arial"/>
              </a:rPr>
              <a:t>متغير</a:t>
            </a:r>
            <a:r>
              <a:rPr sz="1350" spc="10">
                <a:solidFill>
                  <a:srgbClr val="000000"/>
                </a:solidFill>
                <a:latin typeface="JQDCWT+Arial"/>
                <a:cs typeface="JQDCWT+Arial"/>
              </a:rPr>
              <a:t> </a:t>
            </a:r>
            <a:r>
              <a:rPr sz="1350" spc="-11">
                <a:solidFill>
                  <a:srgbClr val="000000"/>
                </a:solidFill>
                <a:latin typeface="JQDCWT+Arial"/>
                <a:cs typeface="JQDCWT+Arial"/>
              </a:rPr>
              <a:t>ꢋك</a:t>
            </a:r>
          </a:p>
          <a:p>
            <a:pPr marL="2005914" marR="0">
              <a:lnSpc>
                <a:spcPts val="1514"/>
              </a:lnSpc>
              <a:spcBef>
                <a:spcPts val="813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Arial"/>
                <a:cs typeface="Arial"/>
              </a:rPr>
              <a:t>.</a:t>
            </a:r>
            <a:r>
              <a:rPr sz="1350">
                <a:solidFill>
                  <a:srgbClr val="000000"/>
                </a:solidFill>
                <a:latin typeface="JQDCWT+Arial"/>
                <a:cs typeface="JQDCWT+Arial"/>
              </a:rPr>
              <a:t>الذاكرة ꢀف واحد ꢁꢈمك ꢀف ꢊسꢍا ꢏꢐبن أكثر أو</a:t>
            </a:r>
            <a:r>
              <a:rPr sz="1350" spc="-10">
                <a:solidFill>
                  <a:srgbClr val="000000"/>
                </a:solidFill>
                <a:latin typeface="JQDCWT+Arial"/>
                <a:cs typeface="JQDCWT+Arial"/>
              </a:rPr>
              <a:t> </a:t>
            </a:r>
            <a:r>
              <a:rPr sz="1350">
                <a:solidFill>
                  <a:srgbClr val="000000"/>
                </a:solidFill>
                <a:latin typeface="JQDCWT+Arial"/>
                <a:cs typeface="JQDCWT+Arial"/>
              </a:rPr>
              <a:t>ꢁمتغيري ودꢎو ꢁيمك ꢍ و ꢌب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3746880" y="9888528"/>
            <a:ext cx="280612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4</a:t>
            </a:r>
          </a:p>
        </p:txBody>
      </p:sp>
      <p:sp>
        <p:nvSpPr>
          <p:cNvPr id="3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9" name="object 1"/>
          <p:cNvSpPr/>
          <p:nvPr/>
        </p:nvSpPr>
        <p:spPr>
          <a:xfrm>
            <a:off x="304800" y="293116"/>
            <a:ext cx="6952488" cy="1008400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701040" y="962152"/>
            <a:ext cx="6158483" cy="127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1045895" y="3157981"/>
            <a:ext cx="5358587" cy="6458839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045895" y="3157981"/>
            <a:ext cx="5143194" cy="6458839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720851" y="439446"/>
            <a:ext cx="1230545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Assistant Lecturer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292472" y="439446"/>
            <a:ext cx="2868806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university of Diyala</a:t>
            </a:r>
            <a:r>
              <a:rPr sz="11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/College of</a:t>
            </a:r>
            <a:r>
              <a:rPr sz="11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Engineering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54684" y="628422"/>
            <a:ext cx="1154205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 b="1">
                <a:solidFill>
                  <a:srgbClr val="000000"/>
                </a:solidFill>
                <a:latin typeface="Times New Roman"/>
                <a:cs typeface="Times New Roman"/>
              </a:rPr>
              <a:t>Omar A. Imran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955670" y="606693"/>
            <a:ext cx="1112958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7F7F7F"/>
                </a:solidFill>
                <a:latin typeface="Times New Roman"/>
                <a:cs typeface="Times New Roman"/>
              </a:rPr>
              <a:t>Visual Basic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022469" y="628422"/>
            <a:ext cx="1589920" cy="5263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Department</a:t>
            </a:r>
            <a:r>
              <a:rPr sz="11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 spc="-1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1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Chemical</a:t>
            </a:r>
          </a:p>
          <a:p>
            <a:pPr marL="341757" marR="0">
              <a:lnSpc>
                <a:spcPts val="1222"/>
              </a:lnSpc>
              <a:spcBef>
                <a:spcPts val="99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Second Class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929944" y="789966"/>
            <a:ext cx="909015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 b="1">
                <a:solidFill>
                  <a:srgbClr val="000000"/>
                </a:solidFill>
                <a:latin typeface="Times New Roman"/>
                <a:cs typeface="Times New Roman"/>
              </a:rPr>
              <a:t>2018 – 2019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13225" y="1319485"/>
            <a:ext cx="3023881" cy="44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 b="1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sz="1350" b="1">
                <a:solidFill>
                  <a:srgbClr val="000000"/>
                </a:solidFill>
                <a:latin typeface="IKIODJ+Times New Roman,Bold"/>
                <a:cs typeface="IKIODJ+Times New Roman,Bold"/>
              </a:rPr>
              <a:t>ةꢆحدꢇ شروط ꢃꢄꢅات يجب رꢀغꢁꢂال اسم</a:t>
            </a:r>
            <a:r>
              <a:rPr sz="1350" b="1" spc="-12">
                <a:solidFill>
                  <a:srgbClr val="000000"/>
                </a:solidFill>
                <a:latin typeface="IKIODJ+Times New Roman,Bold"/>
                <a:cs typeface="IKIODJ+Times New Roman,Bold"/>
              </a:rPr>
              <a:t> </a:t>
            </a:r>
            <a:r>
              <a:rPr sz="1350" b="1">
                <a:solidFill>
                  <a:srgbClr val="000000"/>
                </a:solidFill>
                <a:latin typeface="IKIODJ+Times New Roman,Bold"/>
                <a:cs typeface="IKIODJ+Times New Roman,Bold"/>
              </a:rPr>
              <a:t>تحديد</a:t>
            </a:r>
            <a:r>
              <a:rPr sz="1350" b="1" spc="10">
                <a:solidFill>
                  <a:srgbClr val="000000"/>
                </a:solidFill>
                <a:latin typeface="IKIODJ+Times New Roman,Bold"/>
                <a:cs typeface="IKIODJ+Times New Roman,Bold"/>
              </a:rPr>
              <a:t> </a:t>
            </a:r>
            <a:r>
              <a:rPr sz="1350" b="1">
                <a:solidFill>
                  <a:srgbClr val="000000"/>
                </a:solidFill>
                <a:latin typeface="IKIODJ+Times New Roman,Bold"/>
                <a:cs typeface="IKIODJ+Times New Roman,Bold"/>
              </a:rPr>
              <a:t>عند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333622" y="1606154"/>
            <a:ext cx="3772054" cy="768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55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QNOOPF+Arial"/>
                <a:cs typeface="QNOOPF+Arial"/>
              </a:rPr>
              <a:t>.</a:t>
            </a:r>
            <a:r>
              <a:rPr sz="135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sz="1350">
                <a:solidFill>
                  <a:srgbClr val="000000"/>
                </a:solidFill>
                <a:latin typeface="Calibri"/>
                <a:cs typeface="Calibri"/>
              </a:rPr>
              <a:t>A,B, …..Y,Z or</a:t>
            </a:r>
            <a:r>
              <a:rPr sz="1350" spc="-15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350">
                <a:solidFill>
                  <a:srgbClr val="000000"/>
                </a:solidFill>
                <a:latin typeface="Calibri"/>
                <a:cs typeface="Calibri"/>
              </a:rPr>
              <a:t>a,b,….,y,z</a:t>
            </a:r>
            <a:r>
              <a:rPr sz="1350">
                <a:solidFill>
                  <a:srgbClr val="000000"/>
                </a:solidFill>
                <a:latin typeface="QNOOPF+Arial"/>
                <a:cs typeface="QNOOPF+Arial"/>
              </a:rPr>
              <a:t>(</a:t>
            </a:r>
            <a:r>
              <a:rPr sz="1350" spc="-10">
                <a:solidFill>
                  <a:srgbClr val="000000"/>
                </a:solidFill>
                <a:latin typeface="QNOOPF+Arial"/>
                <a:cs typeface="QNOOPF+Arial"/>
              </a:rPr>
              <a:t> </a:t>
            </a:r>
            <a:r>
              <a:rPr sz="1350">
                <a:solidFill>
                  <a:srgbClr val="000000"/>
                </a:solidFill>
                <a:latin typeface="QNOOPF+Arial"/>
                <a:cs typeface="QNOOPF+Arial"/>
              </a:rPr>
              <a:t>ꢀجليزꢁإ بحرف يبدأ</a:t>
            </a:r>
            <a:r>
              <a:rPr sz="1350" spc="20">
                <a:solidFill>
                  <a:srgbClr val="000000"/>
                </a:solidFill>
                <a:latin typeface="QNOOPF+Arial"/>
                <a:cs typeface="QNOOPF+Arial"/>
              </a:rPr>
              <a:t> </a:t>
            </a:r>
            <a:r>
              <a:rPr sz="1350">
                <a:solidFill>
                  <a:srgbClr val="000000"/>
                </a:solidFill>
                <a:latin typeface="QNOOPF+Arial"/>
                <a:cs typeface="QNOOPF+Arial"/>
              </a:rPr>
              <a:t>أن</a:t>
            </a:r>
            <a:r>
              <a:rPr sz="1350" spc="295">
                <a:solidFill>
                  <a:srgbClr val="000000"/>
                </a:solidFill>
                <a:latin typeface="QNOOPF+Arial"/>
                <a:cs typeface="QNOOPF+Arial"/>
              </a:rPr>
              <a:t> </a:t>
            </a:r>
            <a:r>
              <a:rPr sz="1350">
                <a:solidFill>
                  <a:srgbClr val="000000"/>
                </a:solidFill>
                <a:latin typeface="QNOOPF+Arial"/>
                <a:cs typeface="QNOOPF+Arial"/>
              </a:rPr>
              <a:t>.1</a:t>
            </a:r>
          </a:p>
          <a:p>
            <a:pPr marL="759205" marR="0">
              <a:lnSpc>
                <a:spcPts val="1514"/>
              </a:lnSpc>
              <a:spcBef>
                <a:spcPts val="806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QNOOPF+Arial"/>
                <a:cs typeface="QNOOPF+Arial"/>
              </a:rPr>
              <a:t>.</a:t>
            </a:r>
            <a:r>
              <a:rPr sz="135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sz="1350">
                <a:solidFill>
                  <a:srgbClr val="000000"/>
                </a:solidFill>
                <a:latin typeface="QNOOPF+Arial"/>
                <a:cs typeface="QNOOPF+Arial"/>
              </a:rPr>
              <a:t>، </a:t>
            </a:r>
            <a:r>
              <a:rPr sz="135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1350">
                <a:solidFill>
                  <a:srgbClr val="000000"/>
                </a:solidFill>
                <a:latin typeface="QNOOPF+Arial"/>
                <a:cs typeface="QNOOPF+Arial"/>
              </a:rPr>
              <a:t>، </a:t>
            </a:r>
            <a:r>
              <a:rPr sz="1350">
                <a:solidFill>
                  <a:srgbClr val="000000"/>
                </a:solidFill>
                <a:latin typeface="Arial"/>
                <a:cs typeface="Arial"/>
              </a:rPr>
              <a:t>!</a:t>
            </a:r>
            <a:r>
              <a:rPr sz="1350">
                <a:solidFill>
                  <a:srgbClr val="000000"/>
                </a:solidFill>
                <a:latin typeface="QNOOPF+Arial"/>
                <a:cs typeface="QNOOPF+Arial"/>
              </a:rPr>
              <a:t>،؟</a:t>
            </a:r>
            <a:r>
              <a:rPr sz="135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sz="1350">
                <a:solidFill>
                  <a:srgbClr val="000000"/>
                </a:solidFill>
                <a:latin typeface="QNOOPF+Arial"/>
                <a:cs typeface="QNOOPF+Arial"/>
              </a:rPr>
              <a:t>خاصة ꢄماꢅع ꢃعل يحتوى</a:t>
            </a:r>
            <a:r>
              <a:rPr sz="1350" spc="17">
                <a:solidFill>
                  <a:srgbClr val="000000"/>
                </a:solidFill>
                <a:latin typeface="QNOOPF+Arial"/>
                <a:cs typeface="QNOOPF+Arial"/>
              </a:rPr>
              <a:t> </a:t>
            </a:r>
            <a:r>
              <a:rPr sz="1350">
                <a:solidFill>
                  <a:srgbClr val="000000"/>
                </a:solidFill>
                <a:latin typeface="QNOOPF+Arial"/>
                <a:cs typeface="QNOOPF+Arial"/>
              </a:rPr>
              <a:t>ꢂأ</a:t>
            </a:r>
            <a:r>
              <a:rPr sz="1350" spc="296">
                <a:solidFill>
                  <a:srgbClr val="000000"/>
                </a:solidFill>
                <a:latin typeface="QNOOPF+Arial"/>
                <a:cs typeface="QNOOPF+Arial"/>
              </a:rPr>
              <a:t> </a:t>
            </a:r>
            <a:r>
              <a:rPr sz="1350">
                <a:solidFill>
                  <a:srgbClr val="000000"/>
                </a:solidFill>
                <a:latin typeface="QNOOPF+Arial"/>
                <a:cs typeface="QNOOPF+Arial"/>
              </a:rPr>
              <a:t>.2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2147570" y="2215754"/>
            <a:ext cx="5136763" cy="7798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55"/>
              </a:lnSpc>
              <a:spcBef>
                <a:spcPct val="0"/>
              </a:spcBef>
              <a:spcAft>
                <a:spcPct val="0"/>
              </a:spcAft>
            </a:pPr>
            <a:r>
              <a:rPr sz="1350" spc="11">
                <a:solidFill>
                  <a:srgbClr val="000000"/>
                </a:solidFill>
                <a:latin typeface="QNOOPF+Arial"/>
                <a:cs typeface="QNOOPF+Arial"/>
              </a:rPr>
              <a:t>.</a:t>
            </a:r>
            <a:r>
              <a:rPr sz="1350">
                <a:solidFill>
                  <a:srgbClr val="000000"/>
                </a:solidFill>
                <a:latin typeface="Calibri"/>
                <a:cs typeface="Calibri"/>
              </a:rPr>
              <a:t>End , Byte</a:t>
            </a:r>
            <a:r>
              <a:rPr sz="1350" spc="62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350">
                <a:solidFill>
                  <a:srgbClr val="000000"/>
                </a:solidFill>
                <a:latin typeface="QNOOPF+Arial"/>
                <a:cs typeface="QNOOPF+Arial"/>
              </a:rPr>
              <a:t>ꢌمث برمجيةꢈꢆ لغةꢈꢆ ꢊꢋ وظةꢉمحꢈꢆ ꢄكلماꢈꢆ من ꢇسꢂꢆ ꢆهذ</a:t>
            </a:r>
            <a:r>
              <a:rPr sz="1350" spc="18">
                <a:solidFill>
                  <a:srgbClr val="000000"/>
                </a:solidFill>
                <a:latin typeface="QNOOPF+Arial"/>
                <a:cs typeface="QNOOPF+Arial"/>
              </a:rPr>
              <a:t> </a:t>
            </a:r>
            <a:r>
              <a:rPr sz="1350">
                <a:solidFill>
                  <a:srgbClr val="000000"/>
                </a:solidFill>
                <a:latin typeface="QNOOPF+Arial"/>
                <a:cs typeface="QNOOPF+Arial"/>
              </a:rPr>
              <a:t>يكون</a:t>
            </a:r>
            <a:r>
              <a:rPr sz="1350" spc="15">
                <a:solidFill>
                  <a:srgbClr val="000000"/>
                </a:solidFill>
                <a:latin typeface="QNOOPF+Arial"/>
                <a:cs typeface="QNOOPF+Arial"/>
              </a:rPr>
              <a:t> </a:t>
            </a:r>
            <a:r>
              <a:rPr sz="1350">
                <a:solidFill>
                  <a:srgbClr val="000000"/>
                </a:solidFill>
                <a:latin typeface="QNOOPF+Arial"/>
                <a:cs typeface="QNOOPF+Arial"/>
              </a:rPr>
              <a:t>ꢂأ</a:t>
            </a:r>
            <a:r>
              <a:rPr sz="1350" spc="296">
                <a:solidFill>
                  <a:srgbClr val="000000"/>
                </a:solidFill>
                <a:latin typeface="QNOOPF+Arial"/>
                <a:cs typeface="QNOOPF+Arial"/>
              </a:rPr>
              <a:t> </a:t>
            </a:r>
            <a:r>
              <a:rPr sz="1350">
                <a:solidFill>
                  <a:srgbClr val="000000"/>
                </a:solidFill>
                <a:latin typeface="QNOOPF+Arial"/>
                <a:cs typeface="QNOOPF+Arial"/>
              </a:rPr>
              <a:t>.3</a:t>
            </a:r>
          </a:p>
          <a:p>
            <a:pPr marL="2365883" marR="0">
              <a:lnSpc>
                <a:spcPts val="1655"/>
              </a:lnSpc>
              <a:spcBef>
                <a:spcPts val="754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Arial"/>
                <a:cs typeface="Arial"/>
              </a:rPr>
              <a:t>.</a:t>
            </a:r>
            <a:r>
              <a:rPr sz="1350">
                <a:solidFill>
                  <a:srgbClr val="000000"/>
                </a:solidFill>
                <a:latin typeface="QNOOPF+Arial"/>
                <a:cs typeface="QNOOPF+Arial"/>
              </a:rPr>
              <a:t>حروف و ꢇأرقا يتضمن </a:t>
            </a:r>
            <a:r>
              <a:rPr sz="1350" spc="11">
                <a:solidFill>
                  <a:srgbClr val="000000"/>
                </a:solidFill>
                <a:latin typeface="QNOOPF+Arial"/>
                <a:cs typeface="QNOOPF+Arial"/>
              </a:rPr>
              <a:t>قد</a:t>
            </a:r>
            <a:r>
              <a:rPr sz="1350" spc="-17">
                <a:solidFill>
                  <a:srgbClr val="000000"/>
                </a:solidFill>
                <a:latin typeface="QNOOPF+Arial"/>
                <a:cs typeface="QNOOPF+Arial"/>
              </a:rPr>
              <a:t> </a:t>
            </a:r>
            <a:r>
              <a:rPr sz="1350">
                <a:solidFill>
                  <a:srgbClr val="000000"/>
                </a:solidFill>
                <a:latin typeface="QNOOPF+Arial"/>
                <a:cs typeface="QNOOPF+Arial"/>
              </a:rPr>
              <a:t>متغيرꢈꢆ</a:t>
            </a:r>
            <a:r>
              <a:rPr sz="1350" spc="405">
                <a:solidFill>
                  <a:srgbClr val="000000"/>
                </a:solidFill>
                <a:latin typeface="QNOOPF+Arial"/>
                <a:cs typeface="QNOOPF+Arial"/>
              </a:rPr>
              <a:t> </a:t>
            </a:r>
            <a:r>
              <a:rPr sz="1350">
                <a:solidFill>
                  <a:srgbClr val="000000"/>
                </a:solidFill>
                <a:latin typeface="GTPGKU+Times New Roman"/>
                <a:cs typeface="GTPGKU+Times New Roman"/>
              </a:rPr>
              <a:t>.</a:t>
            </a:r>
            <a:r>
              <a:rPr sz="1350">
                <a:solidFill>
                  <a:srgbClr val="000000"/>
                </a:solidFill>
                <a:latin typeface="Calibri"/>
                <a:cs typeface="Calibri"/>
              </a:rPr>
              <a:t>4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5687314" y="3140088"/>
            <a:ext cx="1651508" cy="8615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879"/>
              </a:lnSpc>
              <a:spcBef>
                <a:spcPct val="0"/>
              </a:spcBef>
              <a:spcAft>
                <a:spcPct val="0"/>
              </a:spcAft>
            </a:pPr>
            <a:r>
              <a:rPr sz="2600" b="1" u="sng">
                <a:solidFill>
                  <a:srgbClr val="0070C1"/>
                </a:solidFill>
                <a:latin typeface="IKIODJ+Times New Roman,Bold"/>
                <a:cs typeface="IKIODJ+Times New Roman,Bold"/>
              </a:rPr>
              <a:t>ꢈꢀغꢉꢁال</a:t>
            </a:r>
            <a:r>
              <a:rPr sz="2600" b="1" u="sng" spc="-10">
                <a:solidFill>
                  <a:srgbClr val="0070C1"/>
                </a:solidFill>
                <a:latin typeface="IKIODJ+Times New Roman,Bold"/>
                <a:cs typeface="IKIODJ+Times New Roman,Bold"/>
              </a:rPr>
              <a:t> </a:t>
            </a:r>
            <a:r>
              <a:rPr sz="2600" b="1" u="sng" spc="10">
                <a:solidFill>
                  <a:srgbClr val="0070C1"/>
                </a:solidFill>
                <a:latin typeface="IKIODJ+Times New Roman,Bold"/>
                <a:cs typeface="IKIODJ+Times New Roman,Bold"/>
              </a:rPr>
              <a:t>-1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719327" y="3508994"/>
            <a:ext cx="6812892" cy="10783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1.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Start menu</a:t>
            </a:r>
            <a:r>
              <a:rPr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&gt;&gt; Programs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&gt;&gt; Microsoft Visual Studio 2010 Express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&gt;&gt; Microsoft</a:t>
            </a:r>
          </a:p>
          <a:p>
            <a:pPr marL="0" marR="0">
              <a:lnSpc>
                <a:spcPts val="1554"/>
              </a:lnSpc>
              <a:spcBef>
                <a:spcPts val="3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Visual Basic 2010 Express </a:t>
            </a:r>
            <a:r>
              <a:rPr sz="1400" spc="28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. New Project… </a:t>
            </a:r>
            <a:r>
              <a:rPr sz="1400">
                <a:solidFill>
                  <a:srgbClr val="000000"/>
                </a:solidFill>
                <a:latin typeface="GTPGKU+Times New Roman"/>
                <a:cs typeface="GTPGKU+Times New Roman"/>
              </a:rPr>
              <a:t>مشروع جديد</a:t>
            </a:r>
          </a:p>
          <a:p>
            <a:pPr marL="0" marR="0">
              <a:lnSpc>
                <a:spcPts val="1554"/>
              </a:lnSpc>
              <a:spcBef>
                <a:spcPts val="3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3.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Windows Forms</a:t>
            </a:r>
            <a:r>
              <a:rPr sz="14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Application</a:t>
            </a:r>
            <a:r>
              <a:rPr sz="14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GTPGKU+Times New Roman"/>
                <a:cs typeface="GTPGKU+Times New Roman"/>
              </a:rPr>
              <a:t>نشاءꢀ ꢁبرنام ꢂيستخد فذꢀꢃꢄلꢀ</a:t>
            </a:r>
          </a:p>
          <a:p>
            <a:pPr marL="0" marR="0">
              <a:lnSpc>
                <a:spcPts val="1554"/>
              </a:lnSpc>
              <a:spcBef>
                <a:spcPts val="15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4. </a:t>
            </a:r>
            <a:r>
              <a:rPr sz="1400">
                <a:solidFill>
                  <a:srgbClr val="000000"/>
                </a:solidFill>
                <a:latin typeface="GTPGKU+Times New Roman"/>
                <a:cs typeface="GTPGKU+Times New Roman"/>
              </a:rPr>
              <a:t>ꢁرنامꢅꢆل افذةꢄلꢀ ꢇꢈسꢈلرئꢀ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3746880" y="9888528"/>
            <a:ext cx="280612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5</a:t>
            </a:r>
          </a:p>
        </p:txBody>
      </p:sp>
      <p:sp>
        <p:nvSpPr>
          <p:cNvPr id="2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19.01.14"/>
  <p:tag name="AS_TITLE" val="Aspose.Slides for .NET 4.0 Client Profile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4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5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210</Paragraphs>
  <Slides>5</Slides>
  <Notes>0</Notes>
  <TotalTime>0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6">
      <vt:lpstr>Theme Office</vt:lpstr>
      <vt:lpstr>Slide 1</vt:lpstr>
      <vt:lpstr>Slide 2</vt:lpstr>
      <vt:lpstr>Slide 3</vt:lpstr>
      <vt:lpstr>Slide 4</vt:lpstr>
      <vt:lpstr>Slide 5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Presentation PowerPoint</dc:title>
  <dc:creator>Administrator</dc:creator>
  <cp:lastModifiedBy>Administrator</cp:lastModifiedBy>
  <cp:revision>1</cp:revision>
  <dcterms:modified xsi:type="dcterms:W3CDTF">2019-11-06T07:08:14Z</dcterms:modified>
</cp:coreProperties>
</file>